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55533 richard55533" initials="rr" lastIdx="0" clrIdx="0">
    <p:extLst>
      <p:ext uri="{19B8F6BF-5375-455C-9EA6-DF929625EA0E}">
        <p15:presenceInfo xmlns:p15="http://schemas.microsoft.com/office/powerpoint/2012/main" userId="db4ac81d46bcf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69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8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4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3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7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E20F77-081A-455C-BC4E-00CFB52C51CF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hyperlink" Target="https://metanit.com/python/database/1.1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meweb.cloud/tutorials/python/rabota-s-bazami-dannyh-sql-v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4616" y="1"/>
            <a:ext cx="11697383" cy="368913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ПИТАНИЕ ДЛЯ РАБОТЫ С МАССОЙ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363310"/>
            <a:ext cx="9144000" cy="189449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Авторы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Нефёдов Игорь Эдуардович, Погосян Ричард Артурович </a:t>
            </a:r>
          </a:p>
          <a:p>
            <a:pPr algn="ctr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Руководитель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Гришина Арина Александровна</a:t>
            </a:r>
          </a:p>
          <a:p>
            <a:pPr algn="ctr"/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8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89187"/>
            <a:ext cx="9692640" cy="1187668"/>
          </a:xfrm>
        </p:spPr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"/>
          </p:nvPr>
        </p:nvSpPr>
        <p:spPr>
          <a:xfrm>
            <a:off x="1261872" y="1545021"/>
            <a:ext cx="9196387" cy="5171088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После создания дизайна сайта мы </a:t>
            </a:r>
            <a:r>
              <a:rPr lang="ru-RU" sz="2400" dirty="0"/>
              <a:t>начали изучать диеты, предназначенные для набора мышечной массы и для сброса лишнего веса.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основе изученной информации мы подобрали </a:t>
            </a:r>
            <a:r>
              <a:rPr lang="ru-RU" sz="2400" dirty="0" smtClean="0"/>
              <a:t>более 400 </a:t>
            </a:r>
            <a:r>
              <a:rPr lang="ru-RU" sz="2400" dirty="0"/>
              <a:t>различных блюд, подходящих по количественным значениям калорий, белков, жиров и углеводов для каждого из трех разделов: набора массы, похудения и сушки тела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Все блюда были подобраны с учетом доступности для простого обывателя и не содержат вредных веществ, препятствующих достижению поставленной пользователем цели. Также все приведённые блюда просты в приготовлении для неопытных в готовке людей. </a:t>
            </a:r>
          </a:p>
        </p:txBody>
      </p:sp>
    </p:spTree>
    <p:extLst>
      <p:ext uri="{BB962C8B-B14F-4D97-AF65-F5344CB8AC3E}">
        <p14:creationId xmlns:p14="http://schemas.microsoft.com/office/powerpoint/2010/main" val="113077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9345168" cy="2133600"/>
          </a:xfrm>
        </p:spPr>
        <p:txBody>
          <a:bodyPr>
            <a:noAutofit/>
          </a:bodyPr>
          <a:lstStyle/>
          <a:p>
            <a:r>
              <a:rPr lang="ru-RU" sz="2400" dirty="0"/>
              <a:t>После завершения </a:t>
            </a:r>
            <a:r>
              <a:rPr lang="en-US" sz="2400" dirty="0"/>
              <a:t>frontend</a:t>
            </a:r>
            <a:r>
              <a:rPr lang="ru-RU" sz="2400" dirty="0"/>
              <a:t>’а наша команда приступила к созданию </a:t>
            </a:r>
            <a:r>
              <a:rPr lang="en-US" sz="2400" dirty="0"/>
              <a:t>backend</a:t>
            </a:r>
            <a:r>
              <a:rPr lang="ru-RU" sz="2400" dirty="0"/>
              <a:t>’а</a:t>
            </a:r>
            <a:r>
              <a:rPr lang="ru-RU" sz="2400" dirty="0" smtClean="0"/>
              <a:t>. </a:t>
            </a:r>
            <a:r>
              <a:rPr lang="ru-RU" sz="2400" dirty="0"/>
              <a:t>На основе данных, введённых пользователем мы разработали алгоритм, который подбирает определённый набор блюд, соответствующих запросу пользователя и содержащих нужное для него количество килокалорий.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"/>
          <a:stretch/>
        </p:blipFill>
        <p:spPr>
          <a:xfrm>
            <a:off x="2048148" y="4099880"/>
            <a:ext cx="6938197" cy="2475702"/>
          </a:xfrm>
        </p:spPr>
      </p:pic>
    </p:spTree>
    <p:extLst>
      <p:ext uri="{BB962C8B-B14F-4D97-AF65-F5344CB8AC3E}">
        <p14:creationId xmlns:p14="http://schemas.microsoft.com/office/powerpoint/2010/main" val="352710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17903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Основная</a:t>
            </a:r>
            <a:r>
              <a:rPr lang="ru-RU" sz="4400" dirty="0" smtClean="0"/>
              <a:t>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376856"/>
            <a:ext cx="9418320" cy="213359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После создания алгоритма мы приступили к созданию самой базы данных, в которой хранятся список блюд и информация о них. Для создания базы данных мы использовали модули: подключение одного файла к другому. По этому принципу мы указали в одном из файлов переменные, а в другом разработанный алгоритм.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3512896"/>
            <a:ext cx="7772400" cy="30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85765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Основная</a:t>
            </a:r>
            <a:r>
              <a:rPr lang="ru-RU" dirty="0" smtClean="0"/>
              <a:t> </a:t>
            </a:r>
            <a:r>
              <a:rPr lang="ru-RU" sz="4900" dirty="0" smtClean="0"/>
              <a:t>часть</a:t>
            </a:r>
            <a:endParaRPr lang="ru-RU" sz="49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44717"/>
            <a:ext cx="9418320" cy="1109319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Также </a:t>
            </a:r>
            <a:r>
              <a:rPr lang="ru-RU" sz="2400" dirty="0"/>
              <a:t>наша команда разработала второй алгоритм, который отвечает за увеличение </a:t>
            </a:r>
            <a:r>
              <a:rPr lang="ru-RU" sz="2400" dirty="0" err="1"/>
              <a:t>граммовки</a:t>
            </a:r>
            <a:r>
              <a:rPr lang="ru-RU" sz="2400" dirty="0"/>
              <a:t> блюда в соответствии с потребностями пользователя.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/>
          <a:stretch/>
        </p:blipFill>
        <p:spPr>
          <a:xfrm>
            <a:off x="1603506" y="3058510"/>
            <a:ext cx="8417484" cy="32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Одним из важнейших этапов создания нашего сайта является тестирование. В ходе нескольких тестирований мы исправили все ошибки и недочёты нашего сайта. </a:t>
            </a:r>
            <a:endParaRPr lang="ru-RU" sz="2400" dirty="0" smtClean="0"/>
          </a:p>
          <a:p>
            <a:r>
              <a:rPr lang="ru-RU" sz="2400" dirty="0" smtClean="0"/>
              <a:t>Одной </a:t>
            </a:r>
            <a:r>
              <a:rPr lang="ru-RU" sz="2400" dirty="0"/>
              <a:t>из самых сложных для решения проблем была ошибка с кнопкой «Продолжить», так как для ее решения нужно было редактировать не только код нашего сайта, но и дизайн в «</a:t>
            </a:r>
            <a:r>
              <a:rPr lang="en-US" sz="2400" dirty="0" err="1"/>
              <a:t>Figma</a:t>
            </a:r>
            <a:r>
              <a:rPr lang="ru-RU" sz="24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88093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35376"/>
            <a:ext cx="9418320" cy="108832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23697"/>
            <a:ext cx="4403204" cy="4768543"/>
          </a:xfrm>
        </p:spPr>
        <p:txBody>
          <a:bodyPr/>
          <a:lstStyle/>
          <a:p>
            <a:r>
              <a:rPr lang="ru-RU" dirty="0" smtClean="0"/>
              <a:t>Результаты функционального тестирования кнопки «продолжить»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9" t="20208" r="16676" b="12034"/>
          <a:stretch/>
        </p:blipFill>
        <p:spPr>
          <a:xfrm>
            <a:off x="6579476" y="1723697"/>
            <a:ext cx="4866289" cy="43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4844638" cy="69147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017" y="1692166"/>
            <a:ext cx="4939231" cy="4842116"/>
          </a:xfrm>
        </p:spPr>
        <p:txBody>
          <a:bodyPr/>
          <a:lstStyle/>
          <a:p>
            <a:r>
              <a:rPr lang="ru-RU" dirty="0" smtClean="0"/>
              <a:t>Ещё одной кнопкой, требовавшей функционального тестирования являлась кнопка «перейти», отвечающая за переход пользователя от начала первой страницы сайта к ссылкам на анкеты  для  каждого из трёх разделов.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0113" t="22854" r="16819" b="13914"/>
          <a:stretch/>
        </p:blipFill>
        <p:spPr>
          <a:xfrm>
            <a:off x="6463862" y="1230814"/>
            <a:ext cx="4823373" cy="39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Одними из решающих этапов создания сайта стали результаты опроса по удобству использования сайта и удобства эксплуатации среди 5 человек. </a:t>
            </a:r>
            <a:endParaRPr lang="ru-RU" sz="2400" dirty="0" smtClean="0"/>
          </a:p>
          <a:p>
            <a:r>
              <a:rPr lang="ru-RU" sz="2400" dirty="0" smtClean="0"/>
              <a:t>Двое </a:t>
            </a:r>
            <a:r>
              <a:rPr lang="ru-RU" sz="2400" dirty="0"/>
              <a:t>выбрали набор мышечной массы, двое выбрали похудение и один опрошенный выбрал сушку тела.  Опросы проводились по десятибалльной шкале. Результаты опроса отражаются в виде среднего балла и определяют, насколько наш сайт удобен и практичен в использовании добровольцами, желающими улучшить свою форму тела и при этом не срываться во время подобранной основываясь на введённых пользователем данных диете.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29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799"/>
            <a:ext cx="3709521" cy="3268718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Результаты опроса </a:t>
            </a:r>
            <a:r>
              <a:rPr lang="ru-RU" sz="2400" dirty="0"/>
              <a:t>показали, что созданный нами сайт удовлетворяет запросам большинства пользователей и имеет перспективы для развития в будущем.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6320" t="23802" r="16673" b="27631"/>
          <a:stretch/>
        </p:blipFill>
        <p:spPr>
          <a:xfrm>
            <a:off x="4879532" y="1828799"/>
            <a:ext cx="6169573" cy="3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3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559" y="472965"/>
            <a:ext cx="4676473" cy="74623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219199"/>
            <a:ext cx="9418320" cy="5083854"/>
          </a:xfrm>
        </p:spPr>
        <p:txBody>
          <a:bodyPr>
            <a:noAutofit/>
          </a:bodyPr>
          <a:lstStyle/>
          <a:p>
            <a:r>
              <a:rPr lang="ru-RU" sz="2400" dirty="0"/>
              <a:t>В итоге, спустя множество доработок, видоизменений дизайна, работы с кодом сайта и базами данных, наша команда смогла создать удобный в использовании и эксплуатации сайт, который опубликован на платформе «</a:t>
            </a:r>
            <a:r>
              <a:rPr lang="en-US" sz="2400" dirty="0"/>
              <a:t>GitHub</a:t>
            </a:r>
            <a:r>
              <a:rPr lang="ru-RU" sz="2400" dirty="0"/>
              <a:t>». </a:t>
            </a:r>
            <a:r>
              <a:rPr lang="ru-RU" sz="2400" dirty="0" err="1"/>
              <a:t>Минималистичный</a:t>
            </a:r>
            <a:r>
              <a:rPr lang="ru-RU" sz="2400" dirty="0"/>
              <a:t> дизайн и удобный интерфейс делают сайт понятным в использовании для любого пользователя. Широкая база данных, содержащая информацию о блюдах и находящихся в них калориях, белках, жирах и углеводах, позволяет пользователям получить наиболее эффективный план питания и рекомендации, при соблюдении которых пользователь получит желаемый результат. Исходя из всего вышеперечисленного мы получаем сайт, который поможет людям, желающим улучшить форму своего тела, продуктивно использовать своё время и достичь видимых результатов. </a:t>
            </a:r>
          </a:p>
        </p:txBody>
      </p:sp>
    </p:spTree>
    <p:extLst>
      <p:ext uri="{BB962C8B-B14F-4D97-AF65-F5344CB8AC3E}">
        <p14:creationId xmlns:p14="http://schemas.microsoft.com/office/powerpoint/2010/main" val="2529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Оглавление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96966"/>
            <a:ext cx="5685466" cy="440071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Актуальность</a:t>
            </a:r>
          </a:p>
          <a:p>
            <a:r>
              <a:rPr lang="ru-RU" sz="2400" dirty="0" smtClean="0"/>
              <a:t>Цель </a:t>
            </a:r>
          </a:p>
          <a:p>
            <a:r>
              <a:rPr lang="ru-RU" sz="2400" dirty="0"/>
              <a:t>З</a:t>
            </a:r>
            <a:r>
              <a:rPr lang="ru-RU" sz="2400" dirty="0" smtClean="0"/>
              <a:t>адачи</a:t>
            </a:r>
          </a:p>
          <a:p>
            <a:r>
              <a:rPr lang="ru-RU" sz="2400" dirty="0" smtClean="0"/>
              <a:t>Основная часть</a:t>
            </a:r>
          </a:p>
          <a:p>
            <a:r>
              <a:rPr lang="ru-RU" sz="2400" dirty="0" smtClean="0"/>
              <a:t>Заключение</a:t>
            </a:r>
          </a:p>
          <a:p>
            <a:r>
              <a:rPr lang="ru-RU" sz="2400" dirty="0" smtClean="0"/>
              <a:t>Список литературы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615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57655"/>
            <a:ext cx="9418320" cy="72521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Список литературы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882869"/>
            <a:ext cx="9418320" cy="5535800"/>
          </a:xfrm>
        </p:spPr>
        <p:txBody>
          <a:bodyPr>
            <a:noAutofit/>
          </a:bodyPr>
          <a:lstStyle/>
          <a:p>
            <a:r>
              <a:rPr lang="ru-RU" sz="2000" dirty="0"/>
              <a:t>1) Силин, П. А. «Проектирование и разработка веб-приложений.» М.: </a:t>
            </a:r>
          </a:p>
          <a:p>
            <a:r>
              <a:rPr lang="ru-RU" sz="2000" dirty="0"/>
              <a:t>Издательство, 2020. </a:t>
            </a:r>
          </a:p>
          <a:p>
            <a:r>
              <a:rPr lang="ru-RU" sz="2000" dirty="0"/>
              <a:t>2) </a:t>
            </a:r>
            <a:r>
              <a:rPr lang="ru-RU" sz="2000" dirty="0" err="1"/>
              <a:t>Дакетт</a:t>
            </a:r>
            <a:r>
              <a:rPr lang="ru-RU" sz="2000" dirty="0"/>
              <a:t>, Д. «HTML и CSS: разработка и создание веб-сайтов» </a:t>
            </a:r>
          </a:p>
          <a:p>
            <a:r>
              <a:rPr lang="ru-RU" sz="2000" dirty="0"/>
              <a:t>Издательство «</a:t>
            </a:r>
            <a:r>
              <a:rPr lang="ru-RU" sz="2000" dirty="0" err="1"/>
              <a:t>Эксмо</a:t>
            </a:r>
            <a:r>
              <a:rPr lang="ru-RU" sz="2000" dirty="0"/>
              <a:t>», 2011.</a:t>
            </a:r>
          </a:p>
          <a:p>
            <a:r>
              <a:rPr lang="ru-RU" sz="2000" dirty="0"/>
              <a:t>3) Баранов, С. В. «Основы работы с </a:t>
            </a:r>
            <a:r>
              <a:rPr lang="ru-RU" sz="2000" dirty="0" err="1"/>
              <a:t>Django</a:t>
            </a:r>
            <a:r>
              <a:rPr lang="ru-RU" sz="2000" dirty="0"/>
              <a:t>» М.: Издательство, 2021. </a:t>
            </a:r>
          </a:p>
          <a:p>
            <a:r>
              <a:rPr lang="ru-RU" sz="2000" dirty="0"/>
              <a:t>4)Шабанов, Д. Ю. «Дизайн пользовательского интерфейса.» М.: </a:t>
            </a:r>
          </a:p>
          <a:p>
            <a:r>
              <a:rPr lang="ru-RU" sz="2000" dirty="0"/>
              <a:t>Издательство, 2020. </a:t>
            </a:r>
          </a:p>
          <a:p>
            <a:r>
              <a:rPr lang="ru-RU" sz="2000" dirty="0"/>
              <a:t>5) Д. Н. </a:t>
            </a:r>
            <a:r>
              <a:rPr lang="ru-RU" sz="2000" dirty="0" err="1"/>
              <a:t>Роббинс</a:t>
            </a:r>
            <a:r>
              <a:rPr lang="ru-RU" sz="2000" dirty="0"/>
              <a:t> «Веб-дизайн для начинающих:  HTML, CSS, </a:t>
            </a:r>
            <a:r>
              <a:rPr lang="ru-RU" sz="2000" dirty="0" err="1"/>
              <a:t>JavaScript</a:t>
            </a:r>
            <a:r>
              <a:rPr lang="ru-RU" sz="2000" dirty="0"/>
              <a:t> и веб-графика», Издательство «</a:t>
            </a:r>
            <a:r>
              <a:rPr lang="ru-RU" sz="2000" dirty="0" err="1"/>
              <a:t>bhv</a:t>
            </a:r>
            <a:r>
              <a:rPr lang="ru-RU" sz="2000" dirty="0"/>
              <a:t>», 2021.</a:t>
            </a:r>
          </a:p>
          <a:p>
            <a:r>
              <a:rPr lang="ru-RU" sz="2000" dirty="0"/>
              <a:t>6) </a:t>
            </a:r>
            <a:r>
              <a:rPr lang="ru-RU" sz="2000" u="sng" dirty="0">
                <a:hlinkClick r:id="rId2"/>
              </a:rPr>
              <a:t>https://metanit.com/python/database/1.1.php</a:t>
            </a:r>
            <a:endParaRPr lang="ru-RU" sz="2000" dirty="0"/>
          </a:p>
          <a:p>
            <a:r>
              <a:rPr lang="ru-RU" sz="2000" dirty="0"/>
              <a:t>7) </a:t>
            </a:r>
            <a:r>
              <a:rPr lang="ru-RU" sz="2000" u="sng" dirty="0">
                <a:hlinkClick r:id="rId3"/>
              </a:rPr>
              <a:t>https://docs.python.org/3/tutorial/modules.html</a:t>
            </a:r>
            <a:endParaRPr lang="ru-RU" sz="2000" dirty="0"/>
          </a:p>
          <a:p>
            <a:r>
              <a:rPr lang="ru-RU" sz="2000" dirty="0"/>
              <a:t>8) </a:t>
            </a:r>
            <a:r>
              <a:rPr lang="ru-RU" sz="2000" u="sng" dirty="0">
                <a:hlinkClick r:id="rId4"/>
              </a:rPr>
              <a:t>https://timeweb.cloud/tutorials/python/rabota-s-bazami-dannyh-sql-v-python</a:t>
            </a:r>
            <a:endParaRPr lang="ru-RU" sz="2000" dirty="0"/>
          </a:p>
          <a:p>
            <a:r>
              <a:rPr lang="ru-RU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782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185411" cy="4351337"/>
          </a:xfrm>
        </p:spPr>
        <p:txBody>
          <a:bodyPr>
            <a:normAutofit/>
          </a:bodyPr>
          <a:lstStyle/>
          <a:p>
            <a:r>
              <a:rPr lang="ru-RU" sz="2400" dirty="0"/>
              <a:t>В современном мире вопросы здоровья и поддержания  оптимального веса становятся все более актуальными. </a:t>
            </a:r>
            <a:r>
              <a:rPr lang="ru-RU" sz="2400" dirty="0" smtClean="0"/>
              <a:t>С </a:t>
            </a:r>
            <a:r>
              <a:rPr lang="ru-RU" sz="2400" dirty="0"/>
              <a:t>увеличением уровня стресса, быстрого темпа жизни и доступности </a:t>
            </a:r>
            <a:r>
              <a:rPr lang="ru-RU" sz="2400" dirty="0" err="1"/>
              <a:t>фастфуда</a:t>
            </a:r>
            <a:r>
              <a:rPr lang="ru-RU" sz="2400" dirty="0"/>
              <a:t> и индивидуальных особенностей каждого организма, многие люди сталкиваются с проблемами, связанными с неправильным питанием и </a:t>
            </a:r>
            <a:r>
              <a:rPr lang="ru-RU" sz="2400" dirty="0" smtClean="0"/>
              <a:t>неэстетичной формой тела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связи с этим наша команда решила, что создание сайта, посвященного питанию и контролю массы тела, представляет собой важный шаг к улучшению качества жизни и здоровья пользователей.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842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78676"/>
            <a:ext cx="9418320" cy="177624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Цель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954925"/>
            <a:ext cx="9418320" cy="4537315"/>
          </a:xfrm>
        </p:spPr>
        <p:txBody>
          <a:bodyPr>
            <a:normAutofit/>
          </a:bodyPr>
          <a:lstStyle/>
          <a:p>
            <a:r>
              <a:rPr lang="ru-RU" sz="2400" dirty="0"/>
              <a:t>С</a:t>
            </a:r>
            <a:r>
              <a:rPr lang="ru-RU" sz="2400" dirty="0" smtClean="0"/>
              <a:t>оздание </a:t>
            </a:r>
            <a:r>
              <a:rPr lang="ru-RU" sz="2400" dirty="0"/>
              <a:t>сайта, помогающего пользователю изменить параметры своего тела в лучшую сторону при помощи набора </a:t>
            </a:r>
            <a:r>
              <a:rPr lang="ru-RU" sz="2400" dirty="0" smtClean="0"/>
              <a:t>предложенных, </a:t>
            </a:r>
            <a:r>
              <a:rPr lang="ru-RU" sz="2400" dirty="0"/>
              <a:t>основываясь на физических данных </a:t>
            </a:r>
            <a:r>
              <a:rPr lang="ru-RU" sz="2400" dirty="0" smtClean="0"/>
              <a:t>пользователя, </a:t>
            </a:r>
            <a:r>
              <a:rPr lang="ru-RU" sz="2400" dirty="0"/>
              <a:t>блюд. </a:t>
            </a:r>
            <a:endParaRPr lang="en-US" sz="2400" dirty="0" smtClean="0"/>
          </a:p>
          <a:p>
            <a:endParaRPr lang="en-US" sz="2400" dirty="0" smtClean="0"/>
          </a:p>
          <a:p>
            <a:pPr lvl="0" fontAlgn="base"/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61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14703"/>
            <a:ext cx="9418320" cy="66215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Задачи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798787"/>
            <a:ext cx="9418320" cy="5864772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 lvl="0" fontAlgn="base"/>
            <a:r>
              <a:rPr lang="ru-RU" sz="2400" dirty="0"/>
              <a:t>разработка дизайна интерфейса сайта в «</a:t>
            </a:r>
            <a:r>
              <a:rPr lang="ru-RU" sz="2400" dirty="0" err="1"/>
              <a:t>Figma</a:t>
            </a:r>
            <a:r>
              <a:rPr lang="ru-RU" sz="2400" dirty="0"/>
              <a:t>» (</a:t>
            </a:r>
            <a:r>
              <a:rPr lang="en-US" sz="2400" dirty="0"/>
              <a:t>frontend</a:t>
            </a:r>
            <a:r>
              <a:rPr lang="ru-RU" sz="2400" dirty="0"/>
              <a:t>)</a:t>
            </a:r>
          </a:p>
          <a:p>
            <a:pPr lvl="0" fontAlgn="base"/>
            <a:r>
              <a:rPr lang="ru-RU" sz="2400" dirty="0"/>
              <a:t>написание кода для сайта (</a:t>
            </a:r>
            <a:r>
              <a:rPr lang="en-US" sz="2400" dirty="0"/>
              <a:t>backend</a:t>
            </a:r>
            <a:r>
              <a:rPr lang="ru-RU" sz="2400" dirty="0"/>
              <a:t>)</a:t>
            </a:r>
          </a:p>
          <a:p>
            <a:pPr lvl="0" fontAlgn="base"/>
            <a:r>
              <a:rPr lang="ru-RU" sz="2400" dirty="0"/>
              <a:t>поиск и сортировка блюд, помогающих в осуществлении запросов пользователя</a:t>
            </a:r>
          </a:p>
          <a:p>
            <a:pPr lvl="0" fontAlgn="base"/>
            <a:r>
              <a:rPr lang="ru-RU" sz="2400" dirty="0"/>
              <a:t>включение в базу данных информации о блюдах, помогающих набрать нужный вес</a:t>
            </a:r>
          </a:p>
          <a:p>
            <a:pPr lvl="0" fontAlgn="base"/>
            <a:r>
              <a:rPr lang="ru-RU" sz="2400" dirty="0"/>
              <a:t>проведение опроса на тему правильного питания </a:t>
            </a:r>
          </a:p>
          <a:p>
            <a:pPr lvl="0" fontAlgn="base"/>
            <a:r>
              <a:rPr lang="ru-RU" sz="2400" dirty="0"/>
              <a:t>тестирование сайта</a:t>
            </a:r>
          </a:p>
          <a:p>
            <a:pPr lvl="0" fontAlgn="base"/>
            <a:r>
              <a:rPr lang="ru-RU" sz="2400" dirty="0"/>
              <a:t>выявление и исправление ошибок, возникших после тестирования</a:t>
            </a:r>
          </a:p>
          <a:p>
            <a:pPr lvl="0" fontAlgn="base"/>
            <a:r>
              <a:rPr lang="ru-RU" sz="2400" dirty="0"/>
              <a:t>публикация сайта  на «</a:t>
            </a:r>
            <a:r>
              <a:rPr lang="en-US" sz="2400" dirty="0"/>
              <a:t>GitHub</a:t>
            </a:r>
            <a:r>
              <a:rPr lang="ru-RU" sz="2400" dirty="0"/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4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Мы начали свою работу с того, что придумали идею о создании сайта по правильному питанию, так как поняли, что хотим решить проблему некомпетентности простого обывателя в вопросе составления правильного питания для достижения заданного результата. После обсуждения проблемы, которую должен решить наш проект, мы взялись за разработку дизайна сайта (</a:t>
            </a:r>
            <a:r>
              <a:rPr lang="en-US" sz="2400" dirty="0"/>
              <a:t>front</a:t>
            </a:r>
            <a:r>
              <a:rPr lang="ru-RU" sz="2400" dirty="0" err="1"/>
              <a:t>end</a:t>
            </a:r>
            <a:r>
              <a:rPr lang="ru-RU" sz="2400" dirty="0" smtClean="0"/>
              <a:t>).</a:t>
            </a:r>
          </a:p>
          <a:p>
            <a:r>
              <a:rPr lang="ru-RU" sz="2400" dirty="0"/>
              <a:t>Мы использовали специально заточенную под разработку сайтов программу «</a:t>
            </a:r>
            <a:r>
              <a:rPr lang="en-US" sz="2400" dirty="0" err="1"/>
              <a:t>Figma</a:t>
            </a:r>
            <a:r>
              <a:rPr lang="ru-RU" sz="24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4615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95178"/>
          </a:xfrm>
        </p:spPr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534510"/>
            <a:ext cx="5328114" cy="5129049"/>
          </a:xfrm>
        </p:spPr>
        <p:txBody>
          <a:bodyPr>
            <a:noAutofit/>
          </a:bodyPr>
          <a:lstStyle/>
          <a:p>
            <a:r>
              <a:rPr lang="ru-RU" sz="2400" dirty="0"/>
              <a:t>Дизайн </a:t>
            </a:r>
            <a:r>
              <a:rPr lang="ru-RU" sz="2400" dirty="0" smtClean="0"/>
              <a:t>сайта выполнен </a:t>
            </a:r>
            <a:r>
              <a:rPr lang="ru-RU" sz="2400" dirty="0"/>
              <a:t>преимущественно в белых и светло-зелёных тонах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Главной чертой дизайна нашего интерфейса являются простота для понимания пользователя и минимализм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В</a:t>
            </a:r>
            <a:r>
              <a:rPr lang="ru-RU" sz="2400" dirty="0" smtClean="0"/>
              <a:t>ажными </a:t>
            </a:r>
            <a:r>
              <a:rPr lang="ru-RU" sz="2400" dirty="0"/>
              <a:t>элементами дизайна являются изображения людей с атлетическим телосложением, которые подчёркивают тему сайта и уклон в сторону здорового образа жизни.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79" y="882754"/>
            <a:ext cx="2727414" cy="56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72662"/>
            <a:ext cx="9418320" cy="72258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502979"/>
            <a:ext cx="6053328" cy="4989261"/>
          </a:xfrm>
        </p:spPr>
        <p:txBody>
          <a:bodyPr>
            <a:normAutofit/>
          </a:bodyPr>
          <a:lstStyle/>
          <a:p>
            <a:r>
              <a:rPr lang="ru-RU" sz="2400" dirty="0"/>
              <a:t>Вторая страница так же выполнена в </a:t>
            </a:r>
            <a:r>
              <a:rPr lang="ru-RU" sz="2400" dirty="0" err="1"/>
              <a:t>минималистичном</a:t>
            </a:r>
            <a:r>
              <a:rPr lang="ru-RU" sz="2400" dirty="0"/>
              <a:t> стиле и содержит опрос, содержащий 7 вопросов, на основе результатов которого пользователь получит план питания.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заднем плане также расположены </a:t>
            </a:r>
            <a:r>
              <a:rPr lang="ru-RU" sz="2400" dirty="0" err="1"/>
              <a:t>минималистичные</a:t>
            </a:r>
            <a:r>
              <a:rPr lang="ru-RU" sz="2400" dirty="0"/>
              <a:t> продукты питания. Пользователю нужно внести в поля ввода требуемые данные и после этого нажать на кнопку «Продолжить», чтобы перейти на следующую страницу.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1033955"/>
            <a:ext cx="3064395" cy="48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93683"/>
            <a:ext cx="9418320" cy="73572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7636" y="1355835"/>
            <a:ext cx="9418320" cy="149246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Одним из главных </a:t>
            </a:r>
            <a:r>
              <a:rPr lang="ru-RU" sz="2400" dirty="0" smtClean="0"/>
              <a:t>элементов </a:t>
            </a:r>
            <a:r>
              <a:rPr lang="ru-RU" sz="2400" dirty="0"/>
              <a:t>дизайна </a:t>
            </a:r>
            <a:r>
              <a:rPr lang="ru-RU" sz="2400" dirty="0" smtClean="0"/>
              <a:t>является </a:t>
            </a:r>
            <a:r>
              <a:rPr lang="ru-RU" sz="2400" dirty="0"/>
              <a:t>таблица, в которой должно отображаться </a:t>
            </a:r>
            <a:r>
              <a:rPr lang="ru-RU" sz="2400" dirty="0" smtClean="0"/>
              <a:t>план питания пользователя </a:t>
            </a:r>
            <a:r>
              <a:rPr lang="ru-RU" sz="2400" dirty="0"/>
              <a:t>на всю неделю. </a:t>
            </a:r>
            <a:r>
              <a:rPr lang="ru-RU" sz="2400" dirty="0" smtClean="0"/>
              <a:t>внешний </a:t>
            </a:r>
            <a:r>
              <a:rPr lang="ru-RU" sz="2400" dirty="0"/>
              <a:t>вид таблицы, в которой пользователь видит свой план питания.  </a:t>
            </a:r>
            <a:endParaRPr lang="ru-RU" sz="2400" dirty="0" smtClean="0"/>
          </a:p>
          <a:p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Объект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r="18951" b="19759"/>
          <a:stretch/>
        </p:blipFill>
        <p:spPr>
          <a:xfrm>
            <a:off x="1472079" y="2848303"/>
            <a:ext cx="7346100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1062</Words>
  <Application>Microsoft Office PowerPoint</Application>
  <PresentationFormat>Широкоэкранный</PresentationFormat>
  <Paragraphs>77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ПИТАНИЕ ДЛЯ РАБОТЫ С МАССОЙ  </vt:lpstr>
      <vt:lpstr>Оглавление</vt:lpstr>
      <vt:lpstr>Актуальность</vt:lpstr>
      <vt:lpstr>Цель</vt:lpstr>
      <vt:lpstr>Задачи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«ПИТАНИЕ ДЛЯ РАБОТЫ С МАССОЙ»</dc:title>
  <dc:creator>richard55533 richard55533</dc:creator>
  <cp:lastModifiedBy>richard55533 richard55533</cp:lastModifiedBy>
  <cp:revision>38</cp:revision>
  <dcterms:created xsi:type="dcterms:W3CDTF">2024-12-27T05:51:05Z</dcterms:created>
  <dcterms:modified xsi:type="dcterms:W3CDTF">2024-12-27T18:03:38Z</dcterms:modified>
</cp:coreProperties>
</file>