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72" d="100"/>
          <a:sy n="72" d="100"/>
        </p:scale>
        <p:origin x="151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104295828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Web Viewer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Web View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Web Viewer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Web View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https://pages.store.office.com/addinsinstallpage.aspx?rs=en-US&amp;assetid=WA104295828&amp;isWac=True&amp;ui=en-US&amp;ad=US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Web Viewer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Web Viewer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6884d30-8c6b-4fb5-8ff6-2237256e84a9}">
  <we:reference id="WA104295828" version="1.10.0.0" store="en-US" storeType="OMEX"/>
  <we:alternateReferences/>
  <we:properties>
    <we:property name="Microsoft.Office.CampaignId" value="&quot;none&quot;"/>
    <we:property name="__labs__" value="{&quot;configuration&quot;:{&quot;appVersion&quot;:{&quot;major&quot;:1,&quot;minor&quot;:0},&quot;components&quot;:[{&quot;type&quot;:&quot;Labs.Components.ActivityComponent&quot;,&quot;name&quot;:&quot;www.wikipedia.org&quot;,&quot;values&quot;:{},&quot;data&quot;:{&quot;uri&quot;:&quot;www.wikipedia.org&quot;},&quot;secure&quot;:false}],&quot;name&quot;:&quo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Web Viewer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Igor Polajžer</cp:lastModifiedBy>
  <cp:revision>3</cp:revision>
  <dcterms:created xsi:type="dcterms:W3CDTF">2018-06-07T21:39:02Z</dcterms:created>
  <dcterms:modified xsi:type="dcterms:W3CDTF">2024-10-08T21:06:18Z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