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40ECE34-14FA-4F11-A6A0-59B1FDA1100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0657F34-FDEB-4FB2-80D1-24EC6E8DD992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543800" cy="215265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TAXI CAB DATA ANALYSIS AND INSIGHTS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55601" y="2924944"/>
            <a:ext cx="7020272" cy="1584176"/>
          </a:xfrm>
        </p:spPr>
        <p:txBody>
          <a:bodyPr>
            <a:normAutofit/>
          </a:bodyPr>
          <a:lstStyle/>
          <a:p>
            <a:r>
              <a:rPr lang="en-IE" dirty="0" smtClean="0"/>
              <a:t>A business data project about which cab Company (Yellow Cab Company or Pink Cab Company) the firm XYZ should invest.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8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5</TotalTime>
  <Words>29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Elementar</vt:lpstr>
      <vt:lpstr>TAXI CAB DATA ANALYSIS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CAB DATA ANALYSIS AND INSIGHTS</dc:title>
  <dc:creator>Igor</dc:creator>
  <cp:lastModifiedBy>Igor</cp:lastModifiedBy>
  <cp:revision>1</cp:revision>
  <dcterms:created xsi:type="dcterms:W3CDTF">2021-08-02T21:57:25Z</dcterms:created>
  <dcterms:modified xsi:type="dcterms:W3CDTF">2021-08-02T22:03:09Z</dcterms:modified>
</cp:coreProperties>
</file>