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57CD-A41D-4690-BC0A-1EFA145D7F7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1BD1-04AD-404A-8131-B553DFB42E8B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57CD-A41D-4690-BC0A-1EFA145D7F7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1BD1-04AD-404A-8131-B553DFB42E8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57CD-A41D-4690-BC0A-1EFA145D7F7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1BD1-04AD-404A-8131-B553DFB42E8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57CD-A41D-4690-BC0A-1EFA145D7F7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1BD1-04AD-404A-8131-B553DFB42E8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57CD-A41D-4690-BC0A-1EFA145D7F7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E051BD1-04AD-404A-8131-B553DFB42E8B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57CD-A41D-4690-BC0A-1EFA145D7F7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1BD1-04AD-404A-8131-B553DFB42E8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57CD-A41D-4690-BC0A-1EFA145D7F7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1BD1-04AD-404A-8131-B553DFB42E8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57CD-A41D-4690-BC0A-1EFA145D7F7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1BD1-04AD-404A-8131-B553DFB42E8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57CD-A41D-4690-BC0A-1EFA145D7F7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1BD1-04AD-404A-8131-B553DFB42E8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57CD-A41D-4690-BC0A-1EFA145D7F7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1BD1-04AD-404A-8131-B553DFB42E8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57CD-A41D-4690-BC0A-1EFA145D7F7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1BD1-04AD-404A-8131-B553DFB42E8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20657CD-A41D-4690-BC0A-1EFA145D7F7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E051BD1-04AD-404A-8131-B553DFB42E8B}" type="slidenum">
              <a:rPr lang="en-US" smtClean="0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HOUSE’S BUY AND SALES DATA ANALYSIS AND INSIGHTS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business data project about the bests houses to buy and sell for House Rocket Company in Seattle,  King County, USA.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077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</TotalTime>
  <Words>32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Ápice</vt:lpstr>
      <vt:lpstr>HOUSE’S BUY AND SALES DATA ANALYSIS AND INSIGHTS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HOUSE’S BUY AND SALES DATA ANALYSIS AND INSIGHTS</dc:title>
  <dc:creator>Igor</dc:creator>
  <cp:lastModifiedBy>Igor</cp:lastModifiedBy>
  <cp:revision>2</cp:revision>
  <dcterms:created xsi:type="dcterms:W3CDTF">2021-06-11T11:42:38Z</dcterms:created>
  <dcterms:modified xsi:type="dcterms:W3CDTF">2021-06-11T11:58:34Z</dcterms:modified>
</cp:coreProperties>
</file>