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0DF1-C3EE-44DA-BBDA-62EFDAED4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L" b="1" dirty="0"/>
              <a:t>Capstone Project - The Battle of Dutch Cities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1DC37-572A-4D8D-9F63-7FCBF89ED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b="1" dirty="0"/>
              <a:t>Applied Data Science Capstone </a:t>
            </a:r>
            <a:r>
              <a:rPr lang="en-US" b="1" dirty="0"/>
              <a:t>Project </a:t>
            </a:r>
            <a:r>
              <a:rPr lang="en-NL" b="1" dirty="0"/>
              <a:t>by IBM/Coursera </a:t>
            </a:r>
            <a:r>
              <a:rPr lang="en-US" b="1" dirty="0"/>
              <a:t>– I. Quint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1525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93BE-623A-47D3-B2FD-CB0B47D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43C0-B8A2-4033-AC73-1051EF3F0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Dutch province capital cities</a:t>
            </a:r>
          </a:p>
          <a:p>
            <a:endParaRPr lang="en-US" dirty="0"/>
          </a:p>
          <a:p>
            <a:r>
              <a:rPr lang="en-US" dirty="0"/>
              <a:t>Rotterdam and Amsterdam do not fit this description, but are added to the sample</a:t>
            </a:r>
          </a:p>
          <a:p>
            <a:endParaRPr lang="en-US" dirty="0"/>
          </a:p>
          <a:p>
            <a:r>
              <a:rPr lang="en-US" dirty="0"/>
              <a:t>Comparison based on number of venues per 1,000 inhabitants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9506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7DC4-802D-4039-A05E-DE1844CB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b="1" dirty="0"/>
              <a:t>Data 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8345-2BA0-4277-A675-FD39D922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NL" dirty="0"/>
              <a:t>List of capital cities per province</a:t>
            </a:r>
            <a:r>
              <a:rPr lang="en-US" dirty="0"/>
              <a:t> (Wikipedia)</a:t>
            </a:r>
            <a:endParaRPr lang="en-NL" dirty="0"/>
          </a:p>
          <a:p>
            <a:pPr lvl="0"/>
            <a:r>
              <a:rPr lang="en-NL" dirty="0"/>
              <a:t>Number of inhabitants in the city</a:t>
            </a:r>
            <a:r>
              <a:rPr lang="en-US" dirty="0"/>
              <a:t> (Wikipedia)</a:t>
            </a:r>
            <a:endParaRPr lang="en-NL" dirty="0"/>
          </a:p>
          <a:p>
            <a:pPr lvl="0"/>
            <a:r>
              <a:rPr lang="en-NL" dirty="0"/>
              <a:t>Venues in (capital) city</a:t>
            </a:r>
            <a:r>
              <a:rPr lang="en-US" dirty="0"/>
              <a:t> (Foursquare API)</a:t>
            </a:r>
            <a:endParaRPr lang="en-NL" dirty="0"/>
          </a:p>
          <a:p>
            <a:pPr lvl="0"/>
            <a:r>
              <a:rPr lang="en-NL" dirty="0"/>
              <a:t>Exact city location (GPS coordinates)</a:t>
            </a:r>
          </a:p>
        </p:txBody>
      </p:sp>
    </p:spTree>
    <p:extLst>
      <p:ext uri="{BB962C8B-B14F-4D97-AF65-F5344CB8AC3E}">
        <p14:creationId xmlns:p14="http://schemas.microsoft.com/office/powerpoint/2010/main" val="28501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DB9868-0E51-40E4-BA6D-29D1354048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80" y="1560059"/>
            <a:ext cx="2028825" cy="3476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1C4546-5470-46A7-B00E-1A22F32500D0}"/>
              </a:ext>
            </a:extLst>
          </p:cNvPr>
          <p:cNvSpPr txBox="1"/>
          <p:nvPr/>
        </p:nvSpPr>
        <p:spPr>
          <a:xfrm>
            <a:off x="2441122" y="3105834"/>
            <a:ext cx="533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cities within the sample and their numbers of inhabitants.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887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9F1-410B-413D-B151-1DA88438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598A-5810-4BFD-AF00-C57DCA6E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number of venues</a:t>
            </a:r>
          </a:p>
          <a:p>
            <a:r>
              <a:rPr lang="en-US" dirty="0"/>
              <a:t>Expressing this as a comparative measure</a:t>
            </a:r>
          </a:p>
          <a:p>
            <a:r>
              <a:rPr lang="en-US" dirty="0"/>
              <a:t>K-Means clustering algorithm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2955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9D4C3-65D9-4CB2-B79A-FE1C66B5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b="1"/>
              <a:t>Analysis </a:t>
            </a:r>
            <a:endParaRPr lang="en-US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07F08-9AF1-402B-9665-9BD8339538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42266" y="88228"/>
            <a:ext cx="4886955" cy="40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6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11A9-DB9F-4A24-AE97-1293AECE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optimal K</a:t>
            </a:r>
            <a:endParaRPr lang="en-NL" dirty="0"/>
          </a:p>
        </p:txBody>
      </p:sp>
      <p:pic>
        <p:nvPicPr>
          <p:cNvPr id="4" name="Picture 3" descr="C:\Users\igorq\AppData\Local\Microsoft\Windows\INetCache\Content.MSO\D7EA6080.tmp">
            <a:extLst>
              <a:ext uri="{FF2B5EF4-FFF2-40B4-BE49-F238E27FC236}">
                <a16:creationId xmlns:a16="http://schemas.microsoft.com/office/drawing/2014/main" id="{6348A441-3883-40F8-99C5-BA61F51BE5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93" y="2382293"/>
            <a:ext cx="5525385" cy="3889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70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251E-0438-421B-91EB-D7B34CCF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BFBEE-F702-4634-9F52-0A8D8A68F2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4" t="13683" r="26122"/>
          <a:stretch/>
        </p:blipFill>
        <p:spPr bwMode="auto">
          <a:xfrm>
            <a:off x="6874764" y="2347088"/>
            <a:ext cx="3086100" cy="3785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2168A-AB09-4CD5-852F-D6A07C34E46B}"/>
              </a:ext>
            </a:extLst>
          </p:cNvPr>
          <p:cNvSpPr txBox="1"/>
          <p:nvPr/>
        </p:nvSpPr>
        <p:spPr>
          <a:xfrm>
            <a:off x="2231136" y="2535810"/>
            <a:ext cx="433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Hague and Arnhem form a separate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Maastricht forms a separate cluster</a:t>
            </a:r>
          </a:p>
        </p:txBody>
      </p:sp>
    </p:spTree>
    <p:extLst>
      <p:ext uri="{BB962C8B-B14F-4D97-AF65-F5344CB8AC3E}">
        <p14:creationId xmlns:p14="http://schemas.microsoft.com/office/powerpoint/2010/main" val="252549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DAD-177C-4527-8151-1EA3FC31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A173-9E07-4A42-B004-C0BE3E98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clusters were found. Many cities comparable</a:t>
            </a:r>
          </a:p>
          <a:p>
            <a:r>
              <a:rPr lang="en-US" dirty="0"/>
              <a:t>Notably, Maastricht has its own cluster</a:t>
            </a:r>
          </a:p>
          <a:p>
            <a:r>
              <a:rPr lang="en-US" dirty="0"/>
              <a:t>Due to high number of coffee shops and hotels on a relatively low number of inhabitants. </a:t>
            </a:r>
          </a:p>
          <a:p>
            <a:r>
              <a:rPr lang="en-US" dirty="0"/>
              <a:t>Likely to occur due to tourism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235128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Capstone Project - The Battle of Dutch Cities</vt:lpstr>
      <vt:lpstr>Problem</vt:lpstr>
      <vt:lpstr>Data </vt:lpstr>
      <vt:lpstr>PowerPoint Presentation</vt:lpstr>
      <vt:lpstr>Methodology</vt:lpstr>
      <vt:lpstr>Analysis </vt:lpstr>
      <vt:lpstr>Finding optimal K</vt:lpstr>
      <vt:lpstr>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Dutch Cities</dc:title>
  <dc:creator>Igor Quint</dc:creator>
  <cp:lastModifiedBy>Igor Quint</cp:lastModifiedBy>
  <cp:revision>1</cp:revision>
  <dcterms:created xsi:type="dcterms:W3CDTF">2019-06-22T15:39:09Z</dcterms:created>
  <dcterms:modified xsi:type="dcterms:W3CDTF">2019-06-22T15:41:45Z</dcterms:modified>
</cp:coreProperties>
</file>