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22eee52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22eee52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22eee52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e22eee52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22eee529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22eee529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22eee52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22eee52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22eee529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e22eee529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22eee52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22eee52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22eee529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22eee529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22eee529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22eee529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22eee529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22eee529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22eee529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22eee529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22eee52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22eee52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22eee52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22eee52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scape From Uesc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68000" y="2132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Guarita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625" y="1170400"/>
            <a:ext cx="4226749" cy="37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68000" y="2371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ru   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400" y="1389600"/>
            <a:ext cx="3872142" cy="3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42" y="1389600"/>
            <a:ext cx="3883406" cy="3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738275" y="2636650"/>
            <a:ext cx="1322400" cy="1121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88" y="2539363"/>
            <a:ext cx="1315974" cy="13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500" y="3917475"/>
            <a:ext cx="1121525" cy="11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3168000" y="372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Controles: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400" y="1163600"/>
            <a:ext cx="2863200" cy="38060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 flipH="1">
            <a:off x="2118000" y="3559050"/>
            <a:ext cx="17277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/>
          <p:nvPr/>
        </p:nvCxnSpPr>
        <p:spPr>
          <a:xfrm flipH="1">
            <a:off x="5248950" y="3352025"/>
            <a:ext cx="30555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 flipH="1">
            <a:off x="1773888" y="4008375"/>
            <a:ext cx="2543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 rot="10800000">
            <a:off x="4686375" y="4024325"/>
            <a:ext cx="27741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292838" y="3917475"/>
            <a:ext cx="1376400" cy="4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6">
            <a:alphaModFix/>
          </a:blip>
          <a:srcRect b="16501" l="9672" r="15173" t="24939"/>
          <a:stretch/>
        </p:blipFill>
        <p:spPr>
          <a:xfrm>
            <a:off x="398113" y="3970950"/>
            <a:ext cx="1165875" cy="33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4"/>
          <p:cNvCxnSpPr/>
          <p:nvPr/>
        </p:nvCxnSpPr>
        <p:spPr>
          <a:xfrm rot="10800000">
            <a:off x="5019500" y="3685238"/>
            <a:ext cx="1740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24"/>
          <p:cNvPicPr preferRelativeResize="0"/>
          <p:nvPr/>
        </p:nvPicPr>
        <p:blipFill rotWithShape="1">
          <a:blip r:embed="rId7">
            <a:alphaModFix/>
          </a:blip>
          <a:srcRect b="56481" l="63604" r="5852" t="15182"/>
          <a:stretch/>
        </p:blipFill>
        <p:spPr>
          <a:xfrm>
            <a:off x="6799600" y="3425666"/>
            <a:ext cx="557375" cy="556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8">
            <a:alphaModFix/>
          </a:blip>
          <a:srcRect b="5880" l="31926" r="36531" t="77650"/>
          <a:stretch/>
        </p:blipFill>
        <p:spPr>
          <a:xfrm>
            <a:off x="6758275" y="2830000"/>
            <a:ext cx="2210276" cy="4741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4"/>
          <p:cNvSpPr txBox="1"/>
          <p:nvPr/>
        </p:nvSpPr>
        <p:spPr>
          <a:xfrm>
            <a:off x="7035425" y="2901025"/>
            <a:ext cx="16560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endParaRPr b="1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fim.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agradecemos pela atenção!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Igor Rocha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Fernanda Leite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pt-BR"/>
              <a:t>Gabriella Oliveira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68000" y="6339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895200" y="1548850"/>
            <a:ext cx="3417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Ajude Igor a escapar da UESC. 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650" y="2182725"/>
            <a:ext cx="2590399" cy="236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História: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7960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pt-BR" sz="1400"/>
              <a:t>Quando Igor decidiu entrar na UESC não imaginava o que esperava por ele. </a:t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275" y="2123400"/>
            <a:ext cx="3255450" cy="26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14922" l="0" r="7697" t="0"/>
          <a:stretch/>
        </p:blipFill>
        <p:spPr>
          <a:xfrm>
            <a:off x="439075" y="2123425"/>
            <a:ext cx="962175" cy="6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375" y="3985925"/>
            <a:ext cx="675825" cy="5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717" y="2990175"/>
            <a:ext cx="799158" cy="6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075" y="3795450"/>
            <a:ext cx="836560" cy="6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9601" y="2155274"/>
            <a:ext cx="1187075" cy="13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0675" y="2517338"/>
            <a:ext cx="8096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82400" y="4195162"/>
            <a:ext cx="1484702" cy="5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680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mapa principal :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275" y="833550"/>
            <a:ext cx="4594100" cy="42573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2635425" y="1114725"/>
            <a:ext cx="955500" cy="30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Biblioteca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27075" y="1063550"/>
            <a:ext cx="739500" cy="24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Guarita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523975" y="2498725"/>
            <a:ext cx="1194300" cy="24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Pav. Jorge A.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828250" y="2209050"/>
            <a:ext cx="1106700" cy="30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Pav. Adonias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756325" y="3221125"/>
            <a:ext cx="497100" cy="30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R.U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595625" y="4448450"/>
            <a:ext cx="1035000" cy="30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Pav. Exatas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572000" y="3334875"/>
            <a:ext cx="836100" cy="30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Torre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630575" y="1955150"/>
            <a:ext cx="788400" cy="24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ourier New"/>
                <a:ea typeface="Courier New"/>
                <a:cs typeface="Courier New"/>
                <a:sym typeface="Courier New"/>
              </a:rPr>
              <a:t>Bosque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68000" y="5874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Biblioteca: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50" y="1462575"/>
            <a:ext cx="3891895" cy="3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68000" y="348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Pav.Adonias/ceu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538" y="1352250"/>
            <a:ext cx="3970930" cy="3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68000" y="404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Pav.Jorge Amado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275" y="1304500"/>
            <a:ext cx="4085451" cy="367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68000" y="1893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Pav.Exatas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350" y="1130600"/>
            <a:ext cx="4349300" cy="39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