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09F4-8E12-4189-B21A-E6531CE33EC5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C11-5390-4799-A79F-7DAB273B949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09F4-8E12-4189-B21A-E6531CE33EC5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C11-5390-4799-A79F-7DAB273B94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09F4-8E12-4189-B21A-E6531CE33EC5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C11-5390-4799-A79F-7DAB273B94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09F4-8E12-4189-B21A-E6531CE33EC5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C11-5390-4799-A79F-7DAB273B94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09F4-8E12-4189-B21A-E6531CE33EC5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C11-5390-4799-A79F-7DAB273B949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09F4-8E12-4189-B21A-E6531CE33EC5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C11-5390-4799-A79F-7DAB273B94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09F4-8E12-4189-B21A-E6531CE33EC5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C11-5390-4799-A79F-7DAB273B94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09F4-8E12-4189-B21A-E6531CE33EC5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C11-5390-4799-A79F-7DAB273B94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09F4-8E12-4189-B21A-E6531CE33EC5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C11-5390-4799-A79F-7DAB273B94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09F4-8E12-4189-B21A-E6531CE33EC5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C11-5390-4799-A79F-7DAB273B94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09F4-8E12-4189-B21A-E6531CE33EC5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B68A0C11-5390-4799-A79F-7DAB273B949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FF09F4-8E12-4189-B21A-E6531CE33EC5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8A0C11-5390-4799-A79F-7DAB273B949F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sz="4400" dirty="0" smtClean="0">
                <a:solidFill>
                  <a:schemeClr val="tx1"/>
                </a:solidFill>
              </a:rPr>
              <a:t>Розробка класифікації рослин на основі машинного навчання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 err="1" smtClean="0"/>
              <a:t>Виконав</a:t>
            </a:r>
            <a:r>
              <a:rPr lang="ru-RU" sz="1800" dirty="0" smtClean="0"/>
              <a:t>:</a:t>
            </a:r>
          </a:p>
          <a:p>
            <a:r>
              <a:rPr lang="uk-UA" sz="1600" dirty="0" smtClean="0"/>
              <a:t>Студент 4 курсу, групи ПІ-49в</a:t>
            </a:r>
          </a:p>
          <a:p>
            <a:r>
              <a:rPr lang="uk-UA" sz="1600" dirty="0" smtClean="0"/>
              <a:t>Іщенко Ігор Володимирович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059582"/>
            <a:ext cx="6048672" cy="35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Century Gothic" pitchFamily="34" charset="0"/>
              </a:rPr>
              <a:t>Дякую </a:t>
            </a:r>
            <a:r>
              <a:rPr lang="uk-UA" sz="4000" smtClean="0">
                <a:latin typeface="Century Gothic" pitchFamily="34" charset="0"/>
              </a:rPr>
              <a:t>за увагу!</a:t>
            </a:r>
            <a:endParaRPr lang="ru-RU" sz="4000" dirty="0">
              <a:latin typeface="Century Gothic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Century Gothic" pitchFamily="34" charset="0"/>
                <a:cs typeface="Times New Roman" pitchFamily="18" charset="0"/>
              </a:rPr>
              <a:t>Мета роботи</a:t>
            </a:r>
            <a:endParaRPr lang="ru-RU" sz="4000" dirty="0"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uk-UA" dirty="0" smtClean="0"/>
              <a:t>	</a:t>
            </a:r>
            <a:r>
              <a:rPr lang="uk-UA" sz="2400" dirty="0" smtClean="0"/>
              <a:t>є </a:t>
            </a:r>
            <a:r>
              <a:rPr lang="uk-UA" sz="2400" dirty="0" smtClean="0"/>
              <a:t>проектування архітектури, розробка алгоритмів роботи та реалізація програмного комплексу модуля для класифікації зображень. </a:t>
            </a:r>
            <a:endParaRPr lang="uk-UA" sz="2400" dirty="0" smtClean="0"/>
          </a:p>
          <a:p>
            <a:pPr algn="just">
              <a:buNone/>
            </a:pPr>
            <a:r>
              <a:rPr lang="uk-UA" sz="2400" dirty="0" smtClean="0"/>
              <a:t>	Встановлена </a:t>
            </a:r>
            <a:r>
              <a:rPr lang="uk-UA" sz="2400" dirty="0" smtClean="0"/>
              <a:t>мета обумовлює наступні завдання</a:t>
            </a:r>
            <a:r>
              <a:rPr lang="uk-UA" sz="2400" dirty="0" smtClean="0"/>
              <a:t>:</a:t>
            </a:r>
          </a:p>
          <a:p>
            <a:pPr algn="just"/>
            <a:r>
              <a:rPr lang="uk-UA" sz="2000" dirty="0" smtClean="0"/>
              <a:t>проведення аналізу машинного навчання та класифікації </a:t>
            </a:r>
            <a:r>
              <a:rPr lang="uk-UA" sz="2000" dirty="0" smtClean="0"/>
              <a:t>зображень</a:t>
            </a:r>
          </a:p>
          <a:p>
            <a:pPr algn="just"/>
            <a:r>
              <a:rPr lang="uk-UA" sz="2000" dirty="0" smtClean="0"/>
              <a:t>проектування алгоритмів роботи системи</a:t>
            </a:r>
            <a:endParaRPr lang="ru-RU" sz="2000" dirty="0" smtClean="0"/>
          </a:p>
          <a:p>
            <a:pPr algn="just">
              <a:buNone/>
            </a:pPr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Century Gothic" pitchFamily="34" charset="0"/>
              </a:rPr>
              <a:t>Аналіз аналогів</a:t>
            </a:r>
            <a:endParaRPr lang="ru-RU" sz="4000" dirty="0">
              <a:latin typeface="Century Gothic" pitchFamily="34" charset="0"/>
            </a:endParaRPr>
          </a:p>
        </p:txBody>
      </p:sp>
      <p:pic>
        <p:nvPicPr>
          <p:cNvPr id="1026" name="Picture 2" descr="C:\Users\Igrik\Desktop\Het-nieuw-logo-van-Google-e1441130561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9622"/>
            <a:ext cx="3107211" cy="1321619"/>
          </a:xfrm>
          <a:prstGeom prst="rect">
            <a:avLst/>
          </a:prstGeom>
          <a:noFill/>
        </p:spPr>
      </p:pic>
      <p:pic>
        <p:nvPicPr>
          <p:cNvPr id="1027" name="Picture 3" descr="C:\Users\Igrik\Desktop\yandeks5_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419622"/>
            <a:ext cx="2688298" cy="1512168"/>
          </a:xfrm>
          <a:prstGeom prst="rect">
            <a:avLst/>
          </a:prstGeom>
          <a:noFill/>
        </p:spPr>
      </p:pic>
      <p:pic>
        <p:nvPicPr>
          <p:cNvPr id="1028" name="Picture 4" descr="C:\Users\Igrik\Desktop\yahoo_logo_large-100044513-lar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347614"/>
            <a:ext cx="2232248" cy="1493297"/>
          </a:xfrm>
          <a:prstGeom prst="rect">
            <a:avLst/>
          </a:prstGeom>
          <a:noFill/>
        </p:spPr>
      </p:pic>
      <p:pic>
        <p:nvPicPr>
          <p:cNvPr id="1029" name="Picture 5" descr="C:\Users\Igrik\Desktop\Bing_logo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147814"/>
            <a:ext cx="2795354" cy="1246262"/>
          </a:xfrm>
          <a:prstGeom prst="rect">
            <a:avLst/>
          </a:prstGeom>
          <a:noFill/>
        </p:spPr>
      </p:pic>
      <p:pic>
        <p:nvPicPr>
          <p:cNvPr id="1030" name="Picture 6" descr="C:\Users\Igrik\Desktop\bd_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2715766"/>
            <a:ext cx="2825713" cy="1350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Century Gothic" pitchFamily="34" charset="0"/>
              </a:rPr>
              <a:t>Вибір архітектури</a:t>
            </a:r>
            <a:endParaRPr lang="ru-RU" sz="4000" dirty="0">
              <a:latin typeface="Century Gothic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697731"/>
            <a:ext cx="1162472" cy="4571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ru-RU" dirty="0"/>
          </a:p>
        </p:txBody>
      </p:sp>
      <p:pic>
        <p:nvPicPr>
          <p:cNvPr id="2050" name="Picture 2" descr="C:\Users\Igrik\Desktop\overview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7614"/>
            <a:ext cx="6984776" cy="35507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Century Gothic" pitchFamily="34" charset="0"/>
              </a:rPr>
              <a:t>Засоби розробки</a:t>
            </a:r>
            <a:endParaRPr lang="ru-RU" sz="4000" dirty="0">
              <a:latin typeface="Century Gothic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HTML, CSS</a:t>
            </a:r>
          </a:p>
          <a:p>
            <a:r>
              <a:rPr lang="en-US" sz="2400" dirty="0" err="1" smtClean="0"/>
              <a:t>TypeScript</a:t>
            </a:r>
            <a:endParaRPr lang="en-US" sz="2400" dirty="0" smtClean="0"/>
          </a:p>
          <a:p>
            <a:r>
              <a:rPr lang="en-US" sz="2400" dirty="0" smtClean="0"/>
              <a:t>Python</a:t>
            </a:r>
          </a:p>
          <a:p>
            <a:r>
              <a:rPr lang="en-US" sz="2400" dirty="0" smtClean="0"/>
              <a:t>Flask REST API</a:t>
            </a:r>
          </a:p>
          <a:p>
            <a:r>
              <a:rPr lang="en-US" sz="2400" dirty="0" smtClean="0"/>
              <a:t>D3.js</a:t>
            </a:r>
          </a:p>
          <a:p>
            <a:r>
              <a:rPr lang="en-US" sz="2400" dirty="0" smtClean="0"/>
              <a:t>Visual Studio Code</a:t>
            </a:r>
          </a:p>
          <a:p>
            <a:r>
              <a:rPr lang="en-US" sz="2400" dirty="0" err="1" smtClean="0"/>
              <a:t>SQLite</a:t>
            </a:r>
            <a:endParaRPr lang="en-US" sz="2400" dirty="0" smtClean="0"/>
          </a:p>
        </p:txBody>
      </p:sp>
      <p:pic>
        <p:nvPicPr>
          <p:cNvPr id="3074" name="Picture 2" descr="C:\Users\Igrik\Desktop\1_pVC_16G2Mv_vK28obTPF5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28721">
            <a:off x="6132366" y="1485682"/>
            <a:ext cx="2761506" cy="751959"/>
          </a:xfrm>
          <a:prstGeom prst="rect">
            <a:avLst/>
          </a:prstGeom>
          <a:noFill/>
        </p:spPr>
      </p:pic>
      <p:pic>
        <p:nvPicPr>
          <p:cNvPr id="3076" name="Picture 4" descr="ÐÐ°ÑÑÐ¸Ð½ÐºÐ¸ Ð¿Ð¾ Ð·Ð°Ð¿ÑÐ¾ÑÑ d3.j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563638"/>
            <a:ext cx="1444272" cy="1368152"/>
          </a:xfrm>
          <a:prstGeom prst="rect">
            <a:avLst/>
          </a:prstGeom>
          <a:noFill/>
        </p:spPr>
      </p:pic>
      <p:pic>
        <p:nvPicPr>
          <p:cNvPr id="3078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2427734"/>
            <a:ext cx="1879600" cy="187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Century Gothic" pitchFamily="34" charset="0"/>
              </a:rPr>
              <a:t>Головна</a:t>
            </a:r>
            <a:r>
              <a:rPr lang="uk-UA" sz="4000" dirty="0" smtClean="0">
                <a:latin typeface="Century Gothic" pitchFamily="34" charset="0"/>
              </a:rPr>
              <a:t> сторінка</a:t>
            </a:r>
            <a:endParaRPr lang="ru-RU" sz="4000" dirty="0">
              <a:latin typeface="Century Gothic" pitchFamily="34" charset="0"/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9622"/>
            <a:ext cx="5328592" cy="302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347614"/>
            <a:ext cx="484505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err="1" smtClean="0">
                <a:latin typeface="Century Gothic" pitchFamily="34" charset="0"/>
              </a:rPr>
              <a:t>Стор</a:t>
            </a:r>
            <a:r>
              <a:rPr lang="uk-UA" sz="4000" dirty="0" smtClean="0">
                <a:latin typeface="Century Gothic" pitchFamily="34" charset="0"/>
              </a:rPr>
              <a:t>інка галереї</a:t>
            </a:r>
            <a:endParaRPr lang="ru-RU" sz="4000" dirty="0">
              <a:latin typeface="Century Gothic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91630"/>
            <a:ext cx="679385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Century Gothic" pitchFamily="34" charset="0"/>
              </a:rPr>
              <a:t>Сторінка детальної інформації</a:t>
            </a:r>
            <a:endParaRPr lang="ru-RU" sz="4000" dirty="0">
              <a:latin typeface="Century Gothic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9622"/>
            <a:ext cx="4533949" cy="249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715766"/>
            <a:ext cx="4711873" cy="221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 smtClean="0">
                <a:latin typeface="Century Gothic" pitchFamily="34" charset="0"/>
              </a:rPr>
              <a:t>Принцип роботи машинного навчання</a:t>
            </a:r>
            <a:endParaRPr lang="ru-RU" sz="3200" dirty="0">
              <a:latin typeface="Century Gothic" pitchFamily="34" charset="0"/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63638"/>
            <a:ext cx="33718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995686"/>
            <a:ext cx="420980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122</TotalTime>
  <Words>55</Words>
  <Application>Microsoft Office PowerPoint</Application>
  <PresentationFormat>Экран (16:9)</PresentationFormat>
  <Paragraphs>24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Розробка класифікації рослин на основі машинного навчання</vt:lpstr>
      <vt:lpstr>Мета роботи</vt:lpstr>
      <vt:lpstr>Аналіз аналогів</vt:lpstr>
      <vt:lpstr>Вибір архітектури</vt:lpstr>
      <vt:lpstr>Засоби розробки</vt:lpstr>
      <vt:lpstr>Головна сторінка</vt:lpstr>
      <vt:lpstr>Сторінка галереї</vt:lpstr>
      <vt:lpstr>Сторінка детальної інформації</vt:lpstr>
      <vt:lpstr>Принцип роботи машинного навчання</vt:lpstr>
      <vt:lpstr>Слайд 10</vt:lpstr>
      <vt:lpstr>Дякую за увагу!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класифікації рослин на основі машинного навчання</dc:title>
  <dc:creator>Igrik</dc:creator>
  <cp:lastModifiedBy>Igrik</cp:lastModifiedBy>
  <cp:revision>13</cp:revision>
  <dcterms:created xsi:type="dcterms:W3CDTF">2018-05-17T19:22:42Z</dcterms:created>
  <dcterms:modified xsi:type="dcterms:W3CDTF">2018-05-17T21:25:04Z</dcterms:modified>
</cp:coreProperties>
</file>