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2D03E9-7CB0-BA7D-8AE8-BB6583DB4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EC9E7C-E1FF-0BF4-6528-446CC47E0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BBF3DF-18CE-E939-3793-F36FF250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6520C8-4B9A-5497-B7CC-11512E50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CC0129-CBAD-F5D6-03BA-A153F5F2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5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D00008-BA96-21CA-210A-EE041486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95784A-3E3C-3876-B713-4DDD2AA8E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EDB51A-B27B-6EAC-76C9-49D24353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BB5273-A2FC-0196-2507-DB7778FB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51BBFF-E36C-1EB5-DC0B-393FB3C9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49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4EC6797-6BCE-150E-984B-064459B1F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0DA8E4F-4EA7-ACBC-DCE2-7BC327B7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30CEF4-71C5-6607-3831-80635F8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0B475C-D045-DFAF-2792-ECF6A519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83D800-C79C-6777-A6CB-F89B864D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633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529C12-4065-E82F-A43B-9F7535FA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3C915F-FEB3-08DC-0564-F66A9CD1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B59DBC-F50A-D333-F242-88DDE955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622B85-707B-D7A1-6638-06C1A98B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E68C47-C2F8-3387-829E-00CAC59B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0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88F6E0-D69C-305F-9693-4A4E705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D1C4F3-B9AC-59DD-AC34-8568269DF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75D34D-6A0E-D587-C084-7E204C1E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008ABA-A25B-7470-5790-9284B94A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8DE34E-4B11-5D49-D860-1C25C671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43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247377-2654-606B-CC75-492FF0DB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D97F47-765C-A792-A5D0-5C0DDA6B5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59BC365-A7C3-895E-7733-2ADC2C982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1EB3EF-3402-F561-3D1D-0353D5AC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844FE3-677E-0D8B-CFE1-4EA13961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CE2BB4-A2D8-1637-208B-79851BAF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65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DD2BC5-8D8B-2F3B-A396-5FEC5618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312CBB-23EF-64B5-BF53-C9F35BFB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9D98452-8346-21BB-2725-D2C62622B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CA57F1-6336-58AE-3F7D-EC149A0A5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DC123B7-B340-0BB7-91F3-8E973F87C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7669824-D644-F6CE-8543-D67338A4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762046E-D55A-E3DF-A0E6-B1AA2F7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4295BCF-2B03-AA53-D3DA-94FFD698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4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6E454D-1865-334E-AD1B-D3DB8BE3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E90B7A0-927E-8683-189F-AE4A84B1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F633358-C75E-D828-62CC-057E1E54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2AF0962-EB99-AA8F-6DEA-5E19EC54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96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90E76C1-37EA-5E32-67BB-E463B63F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CDCFC59-3A9D-8552-98E5-65ACF835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9BD9E2-7CC1-CC0A-FA8E-4EFD04CF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7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368DBB-1A71-46C3-98A2-7AD45BE2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A8F68E-68ED-E4F5-22FA-2387314D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919F82-4015-5D61-09C9-EA40B8352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2FD6C4-67F2-4A2E-A26C-1E6DA721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085FFD-E7AD-7237-5158-56C640EF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59F5EF-E922-7A33-B040-C6FA45CD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8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C66BF5-4584-9BF0-0E5B-CFA49F73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1622FB-2333-51A7-A581-AAA1278D1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988FD40-431E-BA57-AB47-DCBB5D58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CBF10B-3C80-7DC1-2176-F27C5DF8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9F607EB-1C44-4FAC-CAB3-0CF80ACA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264A2C-9FD4-C351-2387-5A940CA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595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3F2BE34-E6B4-F31E-E818-42A086CC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E08EAF-A78D-03C5-492F-FEE4C378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FD273A-80D7-CC29-61BA-E2B7BEC3A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4BAB-CAB3-40AD-90D2-E95EA23BADA9}" type="datetimeFigureOut">
              <a:rPr lang="pl-PL" smtClean="0"/>
              <a:t>02.11.2023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B907D8-58D3-D40D-1D78-ABEA2BFFD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AA5E12-0960-8E2C-2FCF-8A0E1D32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0E5E-8A32-4BFB-B929-E6CBC004AE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4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055A11-8591-C7DD-B69B-E7455FD75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Prezentacja wstępnych wyników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A14F4AD-DA5C-8937-2556-1AF84CE04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Igor Rudolf, Jakub Półtorak, Michał Pytel</a:t>
            </a:r>
          </a:p>
        </p:txBody>
      </p:sp>
    </p:spTree>
    <p:extLst>
      <p:ext uri="{BB962C8B-B14F-4D97-AF65-F5344CB8AC3E}">
        <p14:creationId xmlns:p14="http://schemas.microsoft.com/office/powerpoint/2010/main" val="384749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7163BA-C815-9ACA-70F3-CCC3D62B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CC29B123-6824-118A-D7B4-550217B4C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75" y="365125"/>
            <a:ext cx="8578850" cy="6127750"/>
          </a:xfrm>
        </p:spPr>
      </p:pic>
    </p:spTree>
    <p:extLst>
      <p:ext uri="{BB962C8B-B14F-4D97-AF65-F5344CB8AC3E}">
        <p14:creationId xmlns:p14="http://schemas.microsoft.com/office/powerpoint/2010/main" val="201684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32DE2-03FC-6916-A405-61493C1F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Ramki danych jakie analizowaliśmy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7BEA26-2D29-DE0D-C93E-D30565AA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04FF841-A9C0-C628-5A23-11F83266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3" y="1825625"/>
            <a:ext cx="11644713" cy="23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A4684-15C8-E88F-2CA2-ABDC205E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ramki danych?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64B477-3807-4EAB-148A-8C7C46C7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8ED2A7-972B-E1F0-B46C-99FF6102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69" y="1671171"/>
            <a:ext cx="4019461" cy="46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9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AD2696-0062-E156-4B7E-21555F59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440B1701-6DE1-0A01-07F0-BD073FFD5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074815" cy="6322750"/>
          </a:xfrm>
        </p:spPr>
      </p:pic>
    </p:spTree>
    <p:extLst>
      <p:ext uri="{BB962C8B-B14F-4D97-AF65-F5344CB8AC3E}">
        <p14:creationId xmlns:p14="http://schemas.microsoft.com/office/powerpoint/2010/main" val="4656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42F665-EC1D-61B6-BA1C-1E5991C9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diagram, linia, Wykres, tekst&#10;&#10;Opis wygenerowany automatycznie">
            <a:extLst>
              <a:ext uri="{FF2B5EF4-FFF2-40B4-BE49-F238E27FC236}">
                <a16:creationId xmlns:a16="http://schemas.microsoft.com/office/drawing/2014/main" id="{CD5CD9A2-31C7-BA09-8B53-9BAEC9E8C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3" y="205467"/>
            <a:ext cx="10515600" cy="6599378"/>
          </a:xfrm>
        </p:spPr>
      </p:pic>
    </p:spTree>
    <p:extLst>
      <p:ext uri="{BB962C8B-B14F-4D97-AF65-F5344CB8AC3E}">
        <p14:creationId xmlns:p14="http://schemas.microsoft.com/office/powerpoint/2010/main" val="32964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A68EF-8DBE-54B8-B13C-C2159323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D6E5E27E-ACD2-F0AC-3053-BCBDBF917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8279"/>
            <a:ext cx="10133726" cy="6359721"/>
          </a:xfrm>
        </p:spPr>
      </p:pic>
    </p:spTree>
    <p:extLst>
      <p:ext uri="{BB962C8B-B14F-4D97-AF65-F5344CB8AC3E}">
        <p14:creationId xmlns:p14="http://schemas.microsoft.com/office/powerpoint/2010/main" val="371355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BD5132-0963-C503-B1DB-071D2C9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BCC41293-94E2-87FB-523C-0FD89130B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75" y="365125"/>
            <a:ext cx="8578850" cy="6127750"/>
          </a:xfrm>
        </p:spPr>
      </p:pic>
    </p:spTree>
    <p:extLst>
      <p:ext uri="{BB962C8B-B14F-4D97-AF65-F5344CB8AC3E}">
        <p14:creationId xmlns:p14="http://schemas.microsoft.com/office/powerpoint/2010/main" val="283600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16881B-ED84-87B2-2F0F-50E25129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Wykres, zrzut ekranu&#10;&#10;Opis wygenerowany automatycznie">
            <a:extLst>
              <a:ext uri="{FF2B5EF4-FFF2-40B4-BE49-F238E27FC236}">
                <a16:creationId xmlns:a16="http://schemas.microsoft.com/office/drawing/2014/main" id="{6294C8E6-8A34-623B-FAE0-96F993929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73" y="542981"/>
            <a:ext cx="8080853" cy="5772038"/>
          </a:xfrm>
        </p:spPr>
      </p:pic>
    </p:spTree>
    <p:extLst>
      <p:ext uri="{BB962C8B-B14F-4D97-AF65-F5344CB8AC3E}">
        <p14:creationId xmlns:p14="http://schemas.microsoft.com/office/powerpoint/2010/main" val="203046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A2E9BF-4AA5-F928-FCAE-FBAA9354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11F70956-4E70-D1F0-7BB5-1866F4CA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85" y="343418"/>
            <a:ext cx="8639629" cy="6171164"/>
          </a:xfrm>
        </p:spPr>
      </p:pic>
    </p:spTree>
    <p:extLst>
      <p:ext uri="{BB962C8B-B14F-4D97-AF65-F5344CB8AC3E}">
        <p14:creationId xmlns:p14="http://schemas.microsoft.com/office/powerpoint/2010/main" val="37600817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Panoramiczny</PresentationFormat>
  <Paragraphs>4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Prezentacja wstępnych wyników</vt:lpstr>
      <vt:lpstr>Ramki danych jakie analizowaliśmy</vt:lpstr>
      <vt:lpstr>Jakie ramki danych?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wstępnych wyników</dc:title>
  <dc:creator>Pytel Michał 2 (STUD)</dc:creator>
  <cp:lastModifiedBy>Pytel Michał 2 (STUD)</cp:lastModifiedBy>
  <cp:revision>2</cp:revision>
  <dcterms:created xsi:type="dcterms:W3CDTF">2023-11-02T15:14:13Z</dcterms:created>
  <dcterms:modified xsi:type="dcterms:W3CDTF">2023-11-02T15:30:08Z</dcterms:modified>
</cp:coreProperties>
</file>