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9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1800A-E0CE-4AAE-A20A-8A9D13BE3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F56218-5A4C-44D2-85ED-1A19EB1C6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B3E46D-E38D-4028-AAFD-ECC9D50B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0B5E6-8D69-4D5C-83B5-6FDFB114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008D46-9567-4A32-AF57-85980D30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81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DA184-D660-4785-8A7D-54C4EB4E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698910-C4DB-4AB4-A460-C73076E9A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5E3DF1-4215-4FDF-BFF2-738CC95D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06B85F-CBF5-41F4-84A5-5BA5EE2B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AC027F-F5CD-47A9-887B-03BD7817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45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ABAE85-2C86-482A-B710-4E6011008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090238-D40C-48AE-960C-13D5C20A2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A4F95B-3B24-4A77-8B9D-9AD2E393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3104C4-E496-4CE1-BF58-918DB11B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76F3C3-BCEA-4441-89E9-2642097F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07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AFF70-093E-47DE-A2A6-9777C8B7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E18482-2C0F-4E32-B8C3-367B3078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14D1DF-58E8-4B05-A09B-F6F001F4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745D0D-0EC0-4E6C-9655-11391BF1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5C8C6D-74F1-4634-9B8D-93C3443D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09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95AC2-7216-45B2-A8D4-09D15B68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050166-7BB0-49AB-B70D-C822E9221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D01003-C205-4017-BE22-529E6FC0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67967-B34E-4C84-863A-F789BE7A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A36850-CC90-4840-BC38-A18D9BED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15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7CAC5-F378-46FF-AC8E-5C059CDB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7467C-796A-4318-BC55-157852A4C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983AED-D44B-40E4-8793-5E299050A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B47F0E-7389-43D8-830B-E4E261E9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DA49A2-C058-4E08-9DB6-C27C5548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2723C7-E054-4215-9107-5706329D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33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CF012-8F66-47C9-A7B7-F9C0FD18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F88A94-669E-4AF5-AEF2-F33087217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C03A05-33C2-46F5-81A3-06CC219B2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536D6E-CDBD-43B4-91CB-C8C7CA3D8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3CDF8B5-9B5C-4CFA-A077-B1B6B732A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9C71AB3-C95F-4EAB-B976-433AA959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346C1DE-6CCB-4D51-A112-127DBE8B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74AC8B-796D-41A2-89C0-19E733CB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43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0DFB3-0FB1-4AA1-AA96-3409D281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25A515-C77B-4BB0-8239-D248E4B0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428688-E667-49CC-A853-B2F0DE18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7DD8CC-3798-4117-B4DA-F4C1FF5E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66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DE44053-13B9-4361-A6BE-4E71991E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34F6E0-E78B-455D-89AA-63AC1093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A2D6EE-18E4-4378-98E0-A591D567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63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6FD5F-5D31-4769-A2D9-82CC8B87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6206BC-F4CD-4831-818E-04C41E9E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81C59A-8E64-4E56-A3BB-583E5E7C7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796FC5-7672-4E81-AC14-263F0245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DE9A16-28D3-4011-A50B-41E841D8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F41062-C92D-406A-8447-75957925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1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995C8-11DC-462E-B085-137BF233B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B4D0B04-803A-420C-BCAE-16BFC0EC3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F47CD8-E46E-4E10-AEB8-2F7D08C9E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5C9E5C-CA6C-4942-AC06-34B31683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0CE5B5-4D15-46B0-9C48-288F9173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81ADA3-3947-4B9D-8ECB-E08F77C7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30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EF112C-ACA1-4929-81B3-E9AA8AB31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34A543-17F9-451B-A036-5424D8CD9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9F91BC-9B6E-4DAB-94DC-91A7BA306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DBDF-3FC3-4882-B584-91431BAF618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D87DAB-D51A-4625-A0B5-E4FC5C193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82791A-6CA9-4032-8201-9BA505723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96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9BD71DA-C4F0-4FB9-BDE8-328CC41CE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31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5D94EB7-9488-4C90-ACB0-9DAF8DC01960}"/>
              </a:ext>
            </a:extLst>
          </p:cNvPr>
          <p:cNvSpPr txBox="1"/>
          <p:nvPr/>
        </p:nvSpPr>
        <p:spPr>
          <a:xfrm>
            <a:off x="534571" y="3463004"/>
            <a:ext cx="80185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Disciplina: Inteligência Artificial</a:t>
            </a:r>
          </a:p>
          <a:p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Docente:  André Luís Meneses Silva</a:t>
            </a:r>
          </a:p>
          <a:p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Discentes: Clovijan Bispo Rocha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	Igor </a:t>
            </a:r>
            <a:r>
              <a:rPr lang="pt-B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Terriaga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Santos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	Joan Victor M. de Jesus</a:t>
            </a:r>
            <a:endParaRPr lang="pt-BR" sz="32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F1D9A1C-4E67-4968-8936-32A5196B7EA6}"/>
              </a:ext>
            </a:extLst>
          </p:cNvPr>
          <p:cNvGrpSpPr/>
          <p:nvPr/>
        </p:nvGrpSpPr>
        <p:grpSpPr>
          <a:xfrm>
            <a:off x="534571" y="399093"/>
            <a:ext cx="10677380" cy="2110383"/>
            <a:chOff x="-1" y="763563"/>
            <a:chExt cx="9425355" cy="2110383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61FBB0B-CF91-49A5-BF3D-721DF4B662D5}"/>
                </a:ext>
              </a:extLst>
            </p:cNvPr>
            <p:cNvSpPr txBox="1"/>
            <p:nvPr/>
          </p:nvSpPr>
          <p:spPr>
            <a:xfrm>
              <a:off x="1163868" y="934954"/>
              <a:ext cx="826148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Universidade Federal de Sergipe</a:t>
              </a:r>
            </a:p>
            <a:p>
              <a:pPr algn="ctr"/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Campus Alberto </a:t>
              </a:r>
            </a:p>
            <a:p>
              <a:pPr algn="ctr"/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Departamento de Sistemas de Informação</a:t>
              </a:r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699450A4-CD1E-4A0E-8012-AE3B6D4E35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525"/>
            <a:stretch/>
          </p:blipFill>
          <p:spPr>
            <a:xfrm>
              <a:off x="-1" y="763563"/>
              <a:ext cx="1037260" cy="1446550"/>
            </a:xfrm>
            <a:prstGeom prst="rect">
              <a:avLst/>
            </a:prstGeom>
          </p:spPr>
        </p:pic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7596648E-AAA7-460D-9369-2A71689CB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48" y="5373858"/>
            <a:ext cx="2395378" cy="11976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49080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B6ACB-1858-4D72-9F81-BD950A0EC798}"/>
              </a:ext>
            </a:extLst>
          </p:cNvPr>
          <p:cNvSpPr txBox="1">
            <a:spLocks/>
          </p:cNvSpPr>
          <p:nvPr/>
        </p:nvSpPr>
        <p:spPr>
          <a:xfrm>
            <a:off x="838200" y="506437"/>
            <a:ext cx="10515600" cy="16443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Gerar o indivíduo e inicialização da população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29F9D0-FA96-4FA4-85C0-EBAF83FF308A}"/>
              </a:ext>
            </a:extLst>
          </p:cNvPr>
          <p:cNvSpPr txBox="1">
            <a:spLocks/>
          </p:cNvSpPr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89CA1A1-5A93-4746-BDCB-534FE6699C67}"/>
              </a:ext>
            </a:extLst>
          </p:cNvPr>
          <p:cNvSpPr txBox="1">
            <a:spLocks/>
          </p:cNvSpPr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2808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B6ACB-1858-4D72-9F81-BD950A0EC798}"/>
              </a:ext>
            </a:extLst>
          </p:cNvPr>
          <p:cNvSpPr txBox="1">
            <a:spLocks/>
          </p:cNvSpPr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Modelagem da função fitness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29F9D0-FA96-4FA4-85C0-EBAF83FF308A}"/>
              </a:ext>
            </a:extLst>
          </p:cNvPr>
          <p:cNvSpPr txBox="1">
            <a:spLocks/>
          </p:cNvSpPr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89CA1A1-5A93-4746-BDCB-534FE6699C67}"/>
              </a:ext>
            </a:extLst>
          </p:cNvPr>
          <p:cNvSpPr txBox="1">
            <a:spLocks/>
          </p:cNvSpPr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35731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B6ACB-1858-4D72-9F81-BD950A0EC798}"/>
              </a:ext>
            </a:extLst>
          </p:cNvPr>
          <p:cNvSpPr txBox="1">
            <a:spLocks/>
          </p:cNvSpPr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049BE6"/>
                </a:solidFill>
                <a:latin typeface="+mn-lt"/>
              </a:rPr>
              <a:t>Avaliar os indivíduos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29F9D0-FA96-4FA4-85C0-EBAF83FF308A}"/>
              </a:ext>
            </a:extLst>
          </p:cNvPr>
          <p:cNvSpPr txBox="1">
            <a:spLocks/>
          </p:cNvSpPr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89CA1A1-5A93-4746-BDCB-534FE6699C67}"/>
              </a:ext>
            </a:extLst>
          </p:cNvPr>
          <p:cNvSpPr txBox="1">
            <a:spLocks/>
          </p:cNvSpPr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56271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B6ACB-1858-4D72-9F81-BD950A0EC798}"/>
              </a:ext>
            </a:extLst>
          </p:cNvPr>
          <p:cNvSpPr txBox="1">
            <a:spLocks/>
          </p:cNvSpPr>
          <p:nvPr/>
        </p:nvSpPr>
        <p:spPr>
          <a:xfrm>
            <a:off x="473612" y="506437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Seleção dos Indivíduos para o Cross-Over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29F9D0-FA96-4FA4-85C0-EBAF83FF308A}"/>
              </a:ext>
            </a:extLst>
          </p:cNvPr>
          <p:cNvSpPr txBox="1">
            <a:spLocks/>
          </p:cNvSpPr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89CA1A1-5A93-4746-BDCB-534FE6699C67}"/>
              </a:ext>
            </a:extLst>
          </p:cNvPr>
          <p:cNvSpPr txBox="1">
            <a:spLocks/>
          </p:cNvSpPr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171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B6ACB-1858-4D72-9F81-BD950A0EC798}"/>
              </a:ext>
            </a:extLst>
          </p:cNvPr>
          <p:cNvSpPr txBox="1">
            <a:spLocks/>
          </p:cNvSpPr>
          <p:nvPr/>
        </p:nvSpPr>
        <p:spPr>
          <a:xfrm>
            <a:off x="473612" y="550541"/>
            <a:ext cx="10880188" cy="20736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b="1" dirty="0">
                <a:solidFill>
                  <a:srgbClr val="049BE6"/>
                </a:solidFill>
                <a:latin typeface="+mn-lt"/>
              </a:rPr>
              <a:t>Demonstração!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29F9D0-FA96-4FA4-85C0-EBAF83FF308A}"/>
              </a:ext>
            </a:extLst>
          </p:cNvPr>
          <p:cNvSpPr txBox="1">
            <a:spLocks/>
          </p:cNvSpPr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89CA1A1-5A93-4746-BDCB-534FE6699C67}"/>
              </a:ext>
            </a:extLst>
          </p:cNvPr>
          <p:cNvSpPr txBox="1">
            <a:spLocks/>
          </p:cNvSpPr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A64BE5-1649-4C7C-8F69-D7C8BA8A3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549" y="2272663"/>
            <a:ext cx="5709634" cy="424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1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F557FE4-5DA7-486F-86BB-13A17125A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296"/>
            <a:ext cx="12192000" cy="693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6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68ED2E4-368B-4C3C-B7AA-67CCE307C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82" y="1"/>
            <a:ext cx="747932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E0154EA-7B30-4CE7-AE58-6C7C86CE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7481"/>
            <a:ext cx="10515600" cy="132556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 </a:t>
            </a:r>
            <a:r>
              <a:rPr lang="pt-BR" sz="9600" b="1" dirty="0">
                <a:solidFill>
                  <a:srgbClr val="049BE6"/>
                </a:solidFill>
                <a:latin typeface="+mn-lt"/>
              </a:rPr>
              <a:t>Algoritmo Genético</a:t>
            </a:r>
            <a:endParaRPr lang="pt-BR" b="1" dirty="0">
              <a:solidFill>
                <a:srgbClr val="049BE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667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6670E-49CE-4C60-9794-30842DB0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8000" b="1" dirty="0">
                <a:solidFill>
                  <a:srgbClr val="049BE6"/>
                </a:solidFill>
                <a:latin typeface="+mn-lt"/>
              </a:rPr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CBB2A9-1404-4E1C-8C8D-E7CAFA6F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4000" b="1" dirty="0"/>
              <a:t>O que é Algoritmo Genético?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000" b="1" dirty="0"/>
              <a:t>O Problema 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000" b="1" dirty="0"/>
              <a:t>Resolução do Problema utilizando Algoritmo Genético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000" b="1" dirty="0"/>
              <a:t>Apresentação do software</a:t>
            </a:r>
          </a:p>
        </p:txBody>
      </p:sp>
    </p:spTree>
    <p:extLst>
      <p:ext uri="{BB962C8B-B14F-4D97-AF65-F5344CB8AC3E}">
        <p14:creationId xmlns:p14="http://schemas.microsoft.com/office/powerpoint/2010/main" val="195510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10CAE7A-A57D-4016-8390-4162AD8F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5400" b="1" dirty="0">
                <a:solidFill>
                  <a:srgbClr val="049BE6"/>
                </a:solidFill>
                <a:latin typeface="+mn-lt"/>
              </a:rPr>
              <a:t>O que é Algoritmo Genético (AG)?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18FBC41-9F21-42C1-AF75-0901FAE88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406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	</a:t>
            </a:r>
            <a:r>
              <a:rPr lang="pt-BR" sz="4000" b="1" dirty="0"/>
              <a:t>É uma técnica de busca utilizada para achar soluções aproximadas em problemas de otimização e busca, usando técnicas inspiradas pela biologia evolutiva como hereditariedade, mutação, seleção natural e recombinação (ou </a:t>
            </a:r>
            <a:r>
              <a:rPr lang="pt-BR" sz="4000" b="1" i="1" dirty="0"/>
              <a:t>crossing over</a:t>
            </a:r>
            <a:r>
              <a:rPr lang="pt-BR" sz="4000" b="1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48419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855E0A-3A97-41D5-AA1C-8E29F404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38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rgbClr val="049BE6"/>
                </a:solidFill>
                <a:latin typeface="+mn-lt"/>
              </a:rPr>
              <a:t>O problema!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AF0705B-6483-45B2-AA72-FA1C8886F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240" y="1571625"/>
            <a:ext cx="4541520" cy="503179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9A1B429-9570-4554-ADF4-801AF6529FF4}"/>
              </a:ext>
            </a:extLst>
          </p:cNvPr>
          <p:cNvSpPr txBox="1"/>
          <p:nvPr/>
        </p:nvSpPr>
        <p:spPr>
          <a:xfrm>
            <a:off x="4417255" y="4951828"/>
            <a:ext cx="3376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Chefe do Departamento</a:t>
            </a:r>
          </a:p>
        </p:txBody>
      </p:sp>
    </p:spTree>
    <p:extLst>
      <p:ext uri="{BB962C8B-B14F-4D97-AF65-F5344CB8AC3E}">
        <p14:creationId xmlns:p14="http://schemas.microsoft.com/office/powerpoint/2010/main" val="296285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3CAEADE-D9A5-4FDF-AF57-E75D75540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212" y="1730326"/>
            <a:ext cx="11549575" cy="47126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4400" dirty="0"/>
              <a:t> 	Criação de horários dos 	professores;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4400" dirty="0"/>
              <a:t> 	Seguindo as recomendações/restrições de 	cada 	professor;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4400" b="1" dirty="0"/>
              <a:t> 	</a:t>
            </a:r>
            <a:r>
              <a:rPr lang="pt-BR" sz="4400" dirty="0"/>
              <a:t>Sem haver choque;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4400" dirty="0"/>
              <a:t> 	Inserir disciplinas de outros cursos dentro 	do horário;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B09CA7E-7AC9-4AE9-A16C-E4C5889C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6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rgbClr val="049BE6"/>
                </a:solidFill>
                <a:latin typeface="+mn-lt"/>
              </a:rPr>
              <a:t>O problema!</a:t>
            </a:r>
          </a:p>
        </p:txBody>
      </p:sp>
    </p:spTree>
    <p:extLst>
      <p:ext uri="{BB962C8B-B14F-4D97-AF65-F5344CB8AC3E}">
        <p14:creationId xmlns:p14="http://schemas.microsoft.com/office/powerpoint/2010/main" val="278324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116F02D-1528-4907-9BEF-D839FEF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6437"/>
            <a:ext cx="10515600" cy="970671"/>
          </a:xfrm>
        </p:spPr>
        <p:txBody>
          <a:bodyPr>
            <a:noAutofit/>
          </a:bodyPr>
          <a:lstStyle/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Resolução do problema utilizando Algoritmo Genético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8134356-F78B-42D2-94F9-8F4DA853D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61" y="1791170"/>
            <a:ext cx="7906042" cy="49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1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60C99-7F24-4BE0-BD85-71832843BD24}"/>
              </a:ext>
            </a:extLst>
          </p:cNvPr>
          <p:cNvSpPr txBox="1">
            <a:spLocks/>
          </p:cNvSpPr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b="1" dirty="0">
                <a:solidFill>
                  <a:srgbClr val="049BE6"/>
                </a:solidFill>
                <a:latin typeface="+mn-lt"/>
              </a:rPr>
              <a:t>Passos Seguidos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44BAB7-AE8C-444B-8F10-42C3853DC80F}"/>
              </a:ext>
            </a:extLst>
          </p:cNvPr>
          <p:cNvSpPr txBox="1">
            <a:spLocks/>
          </p:cNvSpPr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pt-BR" sz="4800" dirty="0"/>
              <a:t>Modelar o indivíduo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800" dirty="0"/>
              <a:t>Gerar o indivíduo e inicializar a população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800" dirty="0"/>
              <a:t>Modelagem da função fitness 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800" dirty="0"/>
              <a:t>Avaliar os indivíduos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800" dirty="0"/>
              <a:t>Seleção dos indivíduos para o Cross-over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66752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B6ACB-1858-4D72-9F81-BD950A0EC798}"/>
              </a:ext>
            </a:extLst>
          </p:cNvPr>
          <p:cNvSpPr txBox="1">
            <a:spLocks/>
          </p:cNvSpPr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Modelagem do indivíduo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29F9D0-FA96-4FA4-85C0-EBAF83FF308A}"/>
              </a:ext>
            </a:extLst>
          </p:cNvPr>
          <p:cNvSpPr txBox="1">
            <a:spLocks/>
          </p:cNvSpPr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89CA1A1-5A93-4746-BDCB-534FE6699C67}"/>
              </a:ext>
            </a:extLst>
          </p:cNvPr>
          <p:cNvSpPr txBox="1">
            <a:spLocks/>
          </p:cNvSpPr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97237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121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 Algoritmo Genético</vt:lpstr>
      <vt:lpstr>Agenda</vt:lpstr>
      <vt:lpstr>O que é Algoritmo Genético (AG)?</vt:lpstr>
      <vt:lpstr>O problema!</vt:lpstr>
      <vt:lpstr>O problema!</vt:lpstr>
      <vt:lpstr>Resolução do problema utilizando Algoritmo Genético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clovijan Rocha</dc:creator>
  <cp:lastModifiedBy>clovijan Rocha</cp:lastModifiedBy>
  <cp:revision>21</cp:revision>
  <dcterms:created xsi:type="dcterms:W3CDTF">2019-09-10T20:19:34Z</dcterms:created>
  <dcterms:modified xsi:type="dcterms:W3CDTF">2019-09-11T00:41:55Z</dcterms:modified>
</cp:coreProperties>
</file>