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9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BDBDF-3FC3-4882-B584-91431BAF618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82853-9538-425E-A66F-04E4BCE18009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31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534571" y="3463004"/>
            <a:ext cx="801858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Disciplina: Inteligência Artificial</a:t>
            </a:r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Docente:  André Luís Meneses Silva</a:t>
            </a:r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Discentes:    Clovijan Bispo Rocha</a:t>
            </a:r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		Igor </a:t>
            </a:r>
            <a:r>
              <a:rPr lang="pt-B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Terriaga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Santos</a:t>
            </a:r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		Joan Victor M. de Jesus</a:t>
            </a:r>
            <a:endParaRPr lang="pt-BR" sz="3200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grpSp>
        <p:nvGrpSpPr>
          <p:cNvPr id="16" name="Agrupar 15"/>
          <p:cNvGrpSpPr/>
          <p:nvPr/>
        </p:nvGrpSpPr>
        <p:grpSpPr>
          <a:xfrm>
            <a:off x="534571" y="399093"/>
            <a:ext cx="10677380" cy="2110383"/>
            <a:chOff x="-1" y="763563"/>
            <a:chExt cx="9425355" cy="2110383"/>
          </a:xfrm>
        </p:grpSpPr>
        <p:sp>
          <p:nvSpPr>
            <p:cNvPr id="10" name="CaixaDeTexto 9"/>
            <p:cNvSpPr txBox="1"/>
            <p:nvPr/>
          </p:nvSpPr>
          <p:spPr>
            <a:xfrm>
              <a:off x="1163868" y="934954"/>
              <a:ext cx="826148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Universidade Federal de Sergipe</a:t>
              </a:r>
              <a:endParaRPr lang="pt-B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endParaRPr>
            </a:p>
            <a:p>
              <a:pPr algn="ctr"/>
              <a:r>
                <a:rPr lang="pt-B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Campus Alberto </a:t>
              </a:r>
              <a:endParaRPr lang="pt-B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endParaRPr>
            </a:p>
            <a:p>
              <a:pPr algn="ctr"/>
              <a:r>
                <a:rPr lang="pt-B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Departamento de Sistemas de Informação</a:t>
              </a:r>
              <a:endParaRPr lang="pt-B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endParaRPr>
            </a:p>
          </p:txBody>
        </p:sp>
        <p:pic>
          <p:nvPicPr>
            <p:cNvPr id="15" name="Imagem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525"/>
            <a:stretch>
              <a:fillRect/>
            </a:stretch>
          </p:blipFill>
          <p:spPr>
            <a:xfrm>
              <a:off x="-1" y="763563"/>
              <a:ext cx="1037260" cy="1446550"/>
            </a:xfrm>
            <a:prstGeom prst="rect">
              <a:avLst/>
            </a:prstGeom>
          </p:spPr>
        </p:pic>
      </p:grpSp>
      <p:pic>
        <p:nvPicPr>
          <p:cNvPr id="18" name="Imagem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548" y="5373858"/>
            <a:ext cx="2395378" cy="1197689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838200" y="506437"/>
            <a:ext cx="10515600" cy="16443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Gerar o indivíduo e inicialização da população</a:t>
            </a:r>
            <a:endParaRPr lang="pt-BR" sz="4800" b="1" dirty="0">
              <a:solidFill>
                <a:srgbClr val="049BE6"/>
              </a:solidFill>
              <a:latin typeface="+mn-lt"/>
            </a:endParaRP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  <a:endParaRPr lang="pt-BR" sz="48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/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400" dirty="0"/>
              <a:t>	</a:t>
            </a: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838200" y="506437"/>
            <a:ext cx="10515600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Modelagem da função fitness</a:t>
            </a:r>
            <a:endParaRPr lang="pt-BR" sz="4800" b="1" dirty="0">
              <a:solidFill>
                <a:srgbClr val="049BE6"/>
              </a:solidFill>
              <a:latin typeface="+mn-lt"/>
            </a:endParaRP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  <a:endParaRPr lang="pt-BR" sz="48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/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400" dirty="0"/>
              <a:t>	</a:t>
            </a: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838200" y="506437"/>
            <a:ext cx="10515600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b="1" dirty="0">
                <a:solidFill>
                  <a:srgbClr val="049BE6"/>
                </a:solidFill>
                <a:latin typeface="+mn-lt"/>
              </a:rPr>
              <a:t>Avaliar os indivíduos</a:t>
            </a:r>
            <a:endParaRPr lang="pt-BR" sz="5400" b="1" dirty="0">
              <a:solidFill>
                <a:srgbClr val="049BE6"/>
              </a:solidFill>
              <a:latin typeface="+mn-lt"/>
            </a:endParaRP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  <a:endParaRPr lang="pt-BR" sz="48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/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400" dirty="0"/>
              <a:t>	</a:t>
            </a: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473612" y="506437"/>
            <a:ext cx="10880188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Seleção dos Indivíduos para o Cross-Over</a:t>
            </a:r>
            <a:endParaRPr lang="pt-BR" sz="4800" b="1" dirty="0">
              <a:solidFill>
                <a:srgbClr val="049BE6"/>
              </a:solidFill>
              <a:latin typeface="+mn-lt"/>
            </a:endParaRP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  <a:endParaRPr lang="pt-BR" sz="48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/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400" dirty="0"/>
              <a:t>	</a:t>
            </a: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473612" y="550541"/>
            <a:ext cx="10880188" cy="207369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8800" b="1" dirty="0">
                <a:solidFill>
                  <a:srgbClr val="049BE6"/>
                </a:solidFill>
                <a:latin typeface="+mn-lt"/>
              </a:rPr>
              <a:t>Demonstração!</a:t>
            </a:r>
            <a:endParaRPr lang="pt-BR" sz="8800" b="1" dirty="0">
              <a:solidFill>
                <a:srgbClr val="049BE6"/>
              </a:solidFill>
              <a:latin typeface="+mn-lt"/>
            </a:endParaRP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  <a:endParaRPr lang="pt-BR" sz="48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/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400" dirty="0"/>
              <a:t>	</a:t>
            </a: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549" y="2272663"/>
            <a:ext cx="5709634" cy="4246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296"/>
            <a:ext cx="12192000" cy="693905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982" y="1"/>
            <a:ext cx="7479323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17481"/>
            <a:ext cx="10515600" cy="132556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 </a:t>
            </a:r>
            <a:r>
              <a:rPr lang="pt-BR" sz="9600" b="1" dirty="0">
                <a:solidFill>
                  <a:srgbClr val="049BE6"/>
                </a:solidFill>
                <a:latin typeface="+mn-lt"/>
              </a:rPr>
              <a:t>Algoritmo Genético</a:t>
            </a:r>
            <a:endParaRPr lang="pt-BR" b="1" dirty="0">
              <a:solidFill>
                <a:srgbClr val="049BE6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8000" b="1" dirty="0">
                <a:solidFill>
                  <a:srgbClr val="049BE6"/>
                </a:solidFill>
                <a:latin typeface="+mn-lt"/>
              </a:rPr>
              <a:t>Agenda</a:t>
            </a:r>
            <a:endParaRPr lang="pt-BR" sz="8000" b="1" dirty="0">
              <a:solidFill>
                <a:srgbClr val="049BE6"/>
              </a:solidFill>
              <a:latin typeface="+mn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é Algoritmo Genético?</a:t>
            </a:r>
            <a:endParaRPr lang="pt-B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Motivação</a:t>
            </a:r>
            <a:endParaRPr lang="pt-B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Resolução do Problema utilizando Algoritmo Genético</a:t>
            </a:r>
            <a:endParaRPr lang="pt-B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 do software</a:t>
            </a:r>
            <a:endParaRPr lang="pt-B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Tecnologias Usadas</a:t>
            </a:r>
            <a:endParaRPr lang="pt-B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5400" b="1" dirty="0">
                <a:solidFill>
                  <a:srgbClr val="049BE6"/>
                </a:solidFill>
                <a:latin typeface="+mn-lt"/>
              </a:rPr>
              <a:t>O que é Algoritmo Genético (AG)?</a:t>
            </a:r>
            <a:endParaRPr lang="pt-BR" sz="5400" b="1" dirty="0">
              <a:solidFill>
                <a:srgbClr val="049BE6"/>
              </a:solidFill>
              <a:latin typeface="+mn-lt"/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72406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técnica de busca utilizada para achar soluções aproximadas em problemas de otimização e busca, usando técnicas inspiradas pela biologia evolutiva como hereditariedade, mutação, seleção natural e recombinação (ou </a:t>
            </a:r>
            <a:r>
              <a:rPr lang="pt-B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crossing over</a:t>
            </a: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pt-B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61386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rgbClr val="049BE6"/>
                </a:solidFill>
                <a:latin typeface="+mn-lt"/>
              </a:rPr>
              <a:t>O problema!</a:t>
            </a:r>
            <a:endParaRPr lang="pt-BR" sz="9600" b="1" dirty="0">
              <a:solidFill>
                <a:srgbClr val="049BE6"/>
              </a:solidFill>
              <a:latin typeface="+mn-lt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5240" y="1571625"/>
            <a:ext cx="4541520" cy="5031798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417255" y="4951828"/>
            <a:ext cx="33762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Chefe do Departamento</a:t>
            </a:r>
            <a:endParaRPr lang="pt-BR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321212" y="1730326"/>
            <a:ext cx="11549575" cy="47126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Criação de horários dos 	professores;</a:t>
            </a: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Seguindo as recomendações/restrições de 	cada professor;</a:t>
            </a: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t-B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 haver choque;</a:t>
            </a: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Inserir disciplinas de outros cursos dentro 	do horário;</a:t>
            </a: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13556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rgbClr val="049BE6"/>
                </a:solidFill>
                <a:latin typeface="+mn-lt"/>
              </a:rPr>
              <a:t>O problema!</a:t>
            </a:r>
            <a:endParaRPr lang="pt-BR" sz="7200" b="1" dirty="0">
              <a:solidFill>
                <a:srgbClr val="049BE6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506437"/>
            <a:ext cx="10515600" cy="970671"/>
          </a:xfrm>
        </p:spPr>
        <p:txBody>
          <a:bodyPr>
            <a:noAutofit/>
          </a:bodyPr>
          <a:lstStyle/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Resolução do problema utilizando Algoritmo Genético</a:t>
            </a:r>
            <a:endParaRPr lang="pt-BR" sz="4800" b="1" dirty="0">
              <a:solidFill>
                <a:srgbClr val="049BE6"/>
              </a:solidFill>
              <a:latin typeface="+mn-lt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61" y="1791170"/>
            <a:ext cx="7906042" cy="49766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838200" y="506437"/>
            <a:ext cx="10515600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000" b="1" dirty="0">
                <a:solidFill>
                  <a:srgbClr val="049BE6"/>
                </a:solidFill>
                <a:latin typeface="+mn-lt"/>
              </a:rPr>
              <a:t>Passos Seguidos</a:t>
            </a:r>
            <a:endParaRPr lang="pt-BR" sz="6000" b="1" dirty="0">
              <a:solidFill>
                <a:srgbClr val="049BE6"/>
              </a:solidFill>
              <a:latin typeface="+mn-lt"/>
            </a:endParaRP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Inicializar Individuo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Avaliação de cada Individuo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Seleção de alguns Individuos 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Cross-over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Concepção da nova geração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838200" y="506437"/>
            <a:ext cx="10515600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Modelagem do indivíduo</a:t>
            </a:r>
            <a:endParaRPr lang="pt-BR" sz="4800" b="1" dirty="0">
              <a:solidFill>
                <a:srgbClr val="049BE6"/>
              </a:solidFill>
              <a:latin typeface="+mn-lt"/>
            </a:endParaRP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  <a:endParaRPr lang="pt-BR" sz="48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/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400" dirty="0"/>
              <a:t>	</a:t>
            </a: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1237</Words>
  <Application>WPS Presentation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Tema do Office</vt:lpstr>
      <vt:lpstr>PowerPoint 演示文稿</vt:lpstr>
      <vt:lpstr> Algoritmo Genético</vt:lpstr>
      <vt:lpstr>Agenda</vt:lpstr>
      <vt:lpstr>O que é Algoritmo Genético (AG)?</vt:lpstr>
      <vt:lpstr>O problema!</vt:lpstr>
      <vt:lpstr>O problema!</vt:lpstr>
      <vt:lpstr>Resolução do problema utilizando Algoritmo Genético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clovijan Rocha</dc:creator>
  <cp:lastModifiedBy>igsan</cp:lastModifiedBy>
  <cp:revision>25</cp:revision>
  <dcterms:created xsi:type="dcterms:W3CDTF">2019-09-10T20:19:00Z</dcterms:created>
  <dcterms:modified xsi:type="dcterms:W3CDTF">2019-09-11T13:40:52Z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1046-10.2.0.7646</vt:lpwstr>
  </property>
</Properties>
</file>