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4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23" r:id="rId11"/>
    <p:sldId id="447" r:id="rId12"/>
    <p:sldId id="448" r:id="rId13"/>
    <p:sldId id="435" r:id="rId14"/>
    <p:sldId id="449" r:id="rId15"/>
    <p:sldId id="452" r:id="rId16"/>
    <p:sldId id="450" r:id="rId17"/>
    <p:sldId id="451" r:id="rId18"/>
    <p:sldId id="453" r:id="rId19"/>
    <p:sldId id="436" r:id="rId20"/>
    <p:sldId id="437" r:id="rId21"/>
    <p:sldId id="438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3" r:id="rId3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7.gif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1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3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54.png"/><Relationship Id="rId4" Type="http://schemas.openxmlformats.org/officeDocument/2006/relationships/image" Target="../media/image35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57.png"/><Relationship Id="rId4" Type="http://schemas.openxmlformats.org/officeDocument/2006/relationships/image" Target="../media/image35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59.png"/><Relationship Id="rId4" Type="http://schemas.openxmlformats.org/officeDocument/2006/relationships/image" Target="../media/image35.png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17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78.png"/><Relationship Id="rId5" Type="http://schemas.openxmlformats.org/officeDocument/2006/relationships/image" Target="../media/image19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18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0FC11B-A95D-4DCA-BEBC-9CC2C9A39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7D965D-C11D-4CC4-87D7-1FD13C8B6C30}"/>
              </a:ext>
            </a:extLst>
          </p:cNvPr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A673F2-BE9C-43C7-AC57-07E36FDE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3D0071-5145-44DE-B550-FEB60DDC28C9}"/>
              </a:ext>
            </a:extLst>
          </p:cNvPr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  <p:extLst>
      <p:ext uri="{BB962C8B-B14F-4D97-AF65-F5344CB8AC3E}">
        <p14:creationId xmlns:p14="http://schemas.microsoft.com/office/powerpoint/2010/main" val="10091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D5FB67-D99B-4F99-958A-C9E53E987A8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A673F2-BE9C-43C7-AC57-07E36FDE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3D0071-5145-44DE-B550-FEB60DDC28C9}"/>
              </a:ext>
            </a:extLst>
          </p:cNvPr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  <p:extLst>
      <p:ext uri="{BB962C8B-B14F-4D97-AF65-F5344CB8AC3E}">
        <p14:creationId xmlns:p14="http://schemas.microsoft.com/office/powerpoint/2010/main" val="264894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BA8E75-EAAD-45CF-A223-B48EF7E26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0EB0BA-8939-4ACC-8C69-E3292286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76B5C1-C4FC-490F-8FC6-E6439F3F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F2B17F-694E-4199-9C91-F98B6B85A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4D3CAA-B8B5-4E4B-8479-14B68DD71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1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1E2EB2-8FE2-4CBE-A43D-FA39158B48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209042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6201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estruturas de dados que possuem dois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campos, chave e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50684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mutáveis, e seu uso se dá através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 { }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com a seguinte sintaxe: 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dicionário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= {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799670"/>
            <a:ext cx="568071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} com seus elementos separados por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436625" y="3075895"/>
            <a:ext cx="7786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vírgula.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475945"/>
            <a:ext cx="55505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adicionar um elemento em um dicionário é só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especificar sua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9" cy="1075925"/>
          </a:xfrm>
          <a:prstGeom prst="rect">
            <a:avLst/>
          </a:prstGeom>
        </p:spPr>
      </p:pic>
      <p:pic>
        <p:nvPicPr>
          <p:cNvPr id="239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8" cy="1075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392557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Definindo 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4169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inicializa um dicionário vazio só é preciso usar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colchetes{}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01281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Elementos que se podem usar dentro de um dicionário: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1527149" y="2647270"/>
            <a:ext cx="554228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exceto listas e os dicionários.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527149" y="3047320"/>
            <a:ext cx="4573606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z="1800"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incluindo dicionários.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  <p:pic>
        <p:nvPicPr>
          <p:cNvPr id="240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0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0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0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620712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Assim como as outras estruturas de dados, já existe uma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série de funções prontas que podemos usar.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  <p:pic>
        <p:nvPicPr>
          <p:cNvPr id="241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pic>
        <p:nvPicPr>
          <p:cNvPr id="24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1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1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849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 e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1791072"/>
            <a:ext cx="316222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remove este item 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69949" y="2191121"/>
            <a:ext cx="382587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popitem(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:Retorna e  remove um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elemento aleatório, chave e valor,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36625" y="2743571"/>
            <a:ext cx="139103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143621"/>
            <a:ext cx="39960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clear(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Remove todos os dados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um dicionário.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50" y="1511650"/>
            <a:ext cx="3896699" cy="2120185"/>
          </a:xfrm>
          <a:prstGeom prst="rect">
            <a:avLst/>
          </a:prstGeom>
        </p:spPr>
      </p:pic>
      <p:pic>
        <p:nvPicPr>
          <p:cNvPr id="242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5" y="1400810"/>
            <a:ext cx="3988435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214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get(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1914896"/>
            <a:ext cx="337248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keys(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todas as chaves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4673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69949" y="2867396"/>
            <a:ext cx="3386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values(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todos os valores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36625" y="34198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69949" y="3819897"/>
            <a:ext cx="38246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items(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 com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tuplas contendo a chave e o valor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36625" y="4372347"/>
            <a:ext cx="276479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 cada item do dicionário.</a:t>
            </a:r>
          </a:p>
        </p:txBody>
      </p:sp>
      <p:pic>
        <p:nvPicPr>
          <p:cNvPr id="242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  <p:pic>
        <p:nvPicPr>
          <p:cNvPr id="242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90410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Percorrendo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3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1"/>
            <a:ext cx="6462600" cy="9645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9"/>
            <a:ext cx="6307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percorrer um dicionário é usado o mesmo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que em listas e tuplas, com a única diferença de retornar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2123399"/>
            <a:ext cx="18643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sua chave e valor.</a:t>
            </a:r>
          </a:p>
        </p:txBody>
      </p:sp>
      <p:pic>
        <p:nvPicPr>
          <p:cNvPr id="243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  <p:pic>
        <p:nvPicPr>
          <p:cNvPr id="243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4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4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582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Como dicionários possuem chave e valor, podemos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ordená-los ou por suas chaves, ou pelos seus valores.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3506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Porém, diferente das listas e tuplas, não existe um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já pronto para ordenar dicionários.</a:t>
            </a:r>
            <a:endParaRPr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5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5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608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pelas chaves:</a:t>
            </a:r>
          </a:p>
        </p:txBody>
      </p:sp>
      <p:pic>
        <p:nvPicPr>
          <p:cNvPr id="24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5"/>
            <a:ext cx="5701500" cy="2251650"/>
          </a:xfrm>
          <a:prstGeom prst="rect">
            <a:avLst/>
          </a:prstGeom>
        </p:spPr>
      </p:pic>
      <p:pic>
        <p:nvPicPr>
          <p:cNvPr id="245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4"/>
            <a:ext cx="5701500" cy="225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4DD588-366C-4A7E-97EE-AAB6D7CD27E4}"/>
              </a:ext>
            </a:extLst>
          </p:cNvPr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6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4257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pelos valores: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3"/>
            <a:ext cx="6462600" cy="1913656"/>
          </a:xfrm>
          <a:prstGeom prst="rect">
            <a:avLst/>
          </a:prstGeom>
        </p:spPr>
      </p:pic>
      <p:pic>
        <p:nvPicPr>
          <p:cNvPr id="246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4"/>
            <a:ext cx="6462600" cy="19136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4DD588-366C-4A7E-97EE-AAB6D7CD27E4}"/>
              </a:ext>
            </a:extLst>
          </p:cNvPr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005027-C56E-444B-BC1E-7CCBB1875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3FFE8-8512-42C6-B5CF-41E068818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B0DE54-452E-4AC0-B0B5-D6FBEC21E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8AC4D0-54D3-4C62-8586-2D51BC67DD78}"/>
              </a:ext>
            </a:extLst>
          </p:cNvPr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EF76C3-6687-40D1-BB8C-5550EEBB84A2}"/>
              </a:ext>
            </a:extLst>
          </p:cNvPr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3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EF76C3-6687-40D1-BB8C-5550EEBB84A2}"/>
              </a:ext>
            </a:extLst>
          </p:cNvPr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6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A9DD6C-D355-4D1A-9E0E-7278B6467084}"/>
              </a:ext>
            </a:extLst>
          </p:cNvPr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04DC997-D81B-477B-9488-7B7B4AF082F6}"/>
              </a:ext>
            </a:extLst>
          </p:cNvPr>
          <p:cNvCxnSpPr>
            <a:cxnSpLocks/>
          </p:cNvCxnSpPr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85CCA63-734C-4BFA-9A22-F5A624E2EAF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C7C2F99-06D5-4ECD-8889-38014ABA5CA5}"/>
              </a:ext>
            </a:extLst>
          </p:cNvPr>
          <p:cNvCxnSpPr>
            <a:cxnSpLocks/>
          </p:cNvCxnSpPr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1D37CF-DA09-418B-83FC-5095734BBFF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C7098E9-0E03-41BA-8623-BD499A751345}"/>
              </a:ext>
            </a:extLst>
          </p:cNvPr>
          <p:cNvCxnSpPr>
            <a:cxnSpLocks/>
          </p:cNvCxnSpPr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8FF094-3B0C-49D0-A6FF-2E50EC04C49B}"/>
              </a:ext>
            </a:extLst>
          </p:cNvPr>
          <p:cNvCxnSpPr>
            <a:cxnSpLocks/>
          </p:cNvCxnSpPr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DC89B8-0927-4F7C-A798-5CA52C808E12}"/>
              </a:ext>
            </a:extLst>
          </p:cNvPr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773FFE-7ECD-4E30-BDDD-BF70D45D57EA}"/>
              </a:ext>
            </a:extLst>
          </p:cNvPr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BCF120D-84C0-46DF-ABB5-DF6CCEDBBD0E}"/>
              </a:ext>
            </a:extLst>
          </p:cNvPr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1122810-0D5D-4C74-B0B8-D22A78DF5661}"/>
              </a:ext>
            </a:extLst>
          </p:cNvPr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7438A2A-905F-4810-93A6-2432180CE182}"/>
              </a:ext>
            </a:extLst>
          </p:cNvPr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76121A0-8E87-4749-B669-9D973A3FA5FB}"/>
              </a:ext>
            </a:extLst>
          </p:cNvPr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0999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333</TotalTime>
  <Words>1066</Words>
  <Application>Microsoft Office PowerPoint</Application>
  <PresentationFormat>Apresentação na tela 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Times New Roman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</cp:lastModifiedBy>
  <cp:revision>77</cp:revision>
  <dcterms:created xsi:type="dcterms:W3CDTF">2019-04-23T23:48:00Z</dcterms:created>
  <dcterms:modified xsi:type="dcterms:W3CDTF">2019-11-02T15:12:09Z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1046-11.2.0.8339</vt:lpwstr>
  </property>
</Properties>
</file>