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75" r:id="rId11"/>
    <p:sldId id="476" r:id="rId12"/>
    <p:sldId id="423" r:id="rId13"/>
    <p:sldId id="447" r:id="rId14"/>
    <p:sldId id="448" r:id="rId15"/>
    <p:sldId id="435" r:id="rId16"/>
    <p:sldId id="449" r:id="rId17"/>
    <p:sldId id="452" r:id="rId18"/>
    <p:sldId id="450" r:id="rId19"/>
    <p:sldId id="451" r:id="rId20"/>
    <p:sldId id="453" r:id="rId21"/>
    <p:sldId id="436" r:id="rId22"/>
    <p:sldId id="470" r:id="rId23"/>
    <p:sldId id="471" r:id="rId24"/>
    <p:sldId id="472" r:id="rId25"/>
    <p:sldId id="437" r:id="rId26"/>
    <p:sldId id="473" r:id="rId27"/>
    <p:sldId id="474" r:id="rId28"/>
    <p:sldId id="438" r:id="rId29"/>
    <p:sldId id="477" r:id="rId30"/>
    <p:sldId id="478" r:id="rId31"/>
    <p:sldId id="479" r:id="rId32"/>
    <p:sldId id="480" r:id="rId33"/>
    <p:sldId id="481" r:id="rId34"/>
    <p:sldId id="434" r:id="rId35"/>
    <p:sldId id="433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912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9.GI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3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9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52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58.png"/><Relationship Id="rId5" Type="http://schemas.openxmlformats.org/officeDocument/2006/relationships/image" Target="../media/image21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20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450BA4-9720-4070-9A06-B7B4CD3E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" y="1219201"/>
            <a:ext cx="8559632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BBD2F-075F-4038-84DF-2242C40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79600"/>
            <a:ext cx="8534400" cy="28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arranjos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utilidade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matemática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[3, 0]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4" y="3184175"/>
            <a:ext cx="5121231" cy="1838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commando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3" y="3429000"/>
            <a:ext cx="5448474" cy="990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06" y="3154681"/>
            <a:ext cx="5870187" cy="8049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matemáticas são facilemente tratadas na linguagem Python. Basta que no programa ela seja definida para depois fazer sua manipulação.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ser declarada usndo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estabelecendo qual será o valor que retornará usando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4946650"/>
            <a:ext cx="6752590" cy="1040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definidas pode ser de quantas variáveis independentes se desejar. Por isso, basta que variáveis sejam separadas por vírgulas entre parênteses logo após escrever o nome da função. </a:t>
            </a: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4800600"/>
            <a:ext cx="6752590" cy="104013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2286000" y="3810000"/>
            <a:ext cx="609600" cy="990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429000" y="3962400"/>
            <a:ext cx="762000" cy="838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572000" y="5638800"/>
            <a:ext cx="76200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88658" y="3137535"/>
            <a:ext cx="30048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 da função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693478" y="3226435"/>
            <a:ext cx="40627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Variável independente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03345" y="5943600"/>
            <a:ext cx="461962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altLang="en-US" sz="3200" b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Retorno da minha função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funções trigonométricas, tanto diretas quanto inversas, que podem ser usadas. Em todas elas, os ângulos são tratados em sua forma em radianos.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 essa biblioteca também posssui funções para conversão de angulos.</a:t>
            </a:r>
          </a:p>
        </p:txBody>
      </p:sp>
      <p:pic>
        <p:nvPicPr>
          <p:cNvPr id="12" name="Imagem 11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4439920"/>
            <a:ext cx="6285230" cy="835025"/>
          </a:xfrm>
          <a:prstGeom prst="rect">
            <a:avLst/>
          </a:prstGeom>
        </p:spPr>
      </p:pic>
      <p:pic>
        <p:nvPicPr>
          <p:cNvPr id="13" name="Imagem 1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5274945"/>
            <a:ext cx="5929630" cy="90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solução de equações, o primeiro passo é declarar a função que representa a equação que se deseja resolver. Para isso, pode ser usado  o comando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def, 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solução buscada é igualando a função declarada a 0.</a:t>
            </a: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na declaração da função, deve-se considerar sempre uma equação que a iguale a 0, fazendo os ajustes necessárias.</a:t>
            </a:r>
          </a:p>
        </p:txBody>
      </p:sp>
      <p:pic>
        <p:nvPicPr>
          <p:cNvPr id="4" name="Imagem 3" descr="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4735830"/>
            <a:ext cx="3467100" cy="8775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66825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usada na solução é a </a:t>
            </a:r>
            <a:r>
              <a:rPr lang="pt-B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sympy. Porém, antes da executá-la, é preciso declarar variáveis independentes como símbolos, usando o comando Symbol, da mesma biblioteca.</a:t>
            </a:r>
          </a:p>
          <a:p>
            <a:pPr algn="just"/>
            <a:endParaRPr lang="pt-B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793525" y="2727119"/>
            <a:ext cx="7915628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Cálculo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Diferencial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Integral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seguidos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símbolo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(Symbol)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 Diferencial e Integral</a:t>
            </a:r>
          </a:p>
        </p:txBody>
      </p:sp>
    </p:spTree>
    <p:extLst>
      <p:ext uri="{BB962C8B-B14F-4D97-AF65-F5344CB8AC3E}">
        <p14:creationId xmlns:p14="http://schemas.microsoft.com/office/powerpoint/2010/main" val="87031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definer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símbolo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 entre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(‘x’)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x é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avalidada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 Diferencial e Integral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6D3088-21F3-4525-B5C8-D0AFC3471E81}"/>
              </a:ext>
            </a:extLst>
          </p:cNvPr>
          <p:cNvSpPr/>
          <p:nvPr/>
        </p:nvSpPr>
        <p:spPr>
          <a:xfrm>
            <a:off x="228599" y="4580573"/>
            <a:ext cx="88066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pt-BR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nome_função</a:t>
            </a:r>
            <a:r>
              <a:rPr lang="pt-B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variável_independente</a:t>
            </a:r>
            <a:r>
              <a:rPr lang="pt-B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valor)</a:t>
            </a:r>
            <a:endParaRPr lang="pt-BR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54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tendendo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da forma que: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S.Infinity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S.Infinity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 Diferencial e Integral</a:t>
            </a:r>
          </a:p>
        </p:txBody>
      </p:sp>
    </p:spTree>
    <p:extLst>
      <p:ext uri="{BB962C8B-B14F-4D97-AF65-F5344CB8AC3E}">
        <p14:creationId xmlns:p14="http://schemas.microsoft.com/office/powerpoint/2010/main" val="18391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1/x           			Lim 1/x</a:t>
            </a: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x-&gt;3               			x-&gt;+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 x^3-1/x-1            Lim sin 2x /x</a:t>
            </a: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x-&gt;1							x-&gt; pi/6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 Diferencial e Integral</a:t>
            </a:r>
          </a:p>
        </p:txBody>
      </p:sp>
    </p:spTree>
    <p:extLst>
      <p:ext uri="{BB962C8B-B14F-4D97-AF65-F5344CB8AC3E}">
        <p14:creationId xmlns:p14="http://schemas.microsoft.com/office/powerpoint/2010/main" val="82454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949"/>
            <a:ext cx="4762500" cy="26945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447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196</TotalTime>
  <Words>1171</Words>
  <Application>Microsoft Office PowerPoint</Application>
  <PresentationFormat>Apresentação na tela (4:3)</PresentationFormat>
  <Paragraphs>125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 terriaga</cp:lastModifiedBy>
  <cp:revision>94</cp:revision>
  <dcterms:created xsi:type="dcterms:W3CDTF">2019-04-23T23:48:00Z</dcterms:created>
  <dcterms:modified xsi:type="dcterms:W3CDTF">2019-11-07T00:28:43Z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1046-11.2.0.8991</vt:lpwstr>
  </property>
</Properties>
</file>