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766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66260" y="1666747"/>
            <a:ext cx="4459478" cy="2308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11124"/>
            <a:ext cx="935291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42947"/>
            <a:ext cx="10883900" cy="1421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586105" marR="578485" algn="ctr">
              <a:lnSpc>
                <a:spcPts val="6500"/>
              </a:lnSpc>
              <a:spcBef>
                <a:spcPts val="900"/>
              </a:spcBef>
            </a:pPr>
            <a:r>
              <a:rPr sz="6000" dirty="0"/>
              <a:t>Лекция</a:t>
            </a:r>
            <a:r>
              <a:rPr sz="6000" spc="-155" dirty="0"/>
              <a:t> </a:t>
            </a:r>
            <a:r>
              <a:rPr sz="6000" spc="-25" dirty="0"/>
              <a:t>10 </a:t>
            </a:r>
            <a:r>
              <a:rPr sz="6000" spc="-10" dirty="0"/>
              <a:t>Redux</a:t>
            </a:r>
            <a:endParaRPr sz="6000"/>
          </a:p>
          <a:p>
            <a:pPr algn="ctr">
              <a:lnSpc>
                <a:spcPct val="100000"/>
              </a:lnSpc>
              <a:spcBef>
                <a:spcPts val="1295"/>
              </a:spcBef>
            </a:pPr>
            <a:r>
              <a:rPr sz="2400" dirty="0">
                <a:latin typeface="Calibri"/>
                <a:cs typeface="Calibri"/>
              </a:rPr>
              <a:t>Разработка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интернет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приложений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Хранилище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716532"/>
            <a:ext cx="3744595" cy="1418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Создадим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store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Подключим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его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наше </a:t>
            </a:r>
            <a:r>
              <a:rPr sz="2800" spc="-10" dirty="0">
                <a:latin typeface="Calibri"/>
                <a:cs typeface="Calibri"/>
              </a:rPr>
              <a:t>приложение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1626" y="1164892"/>
            <a:ext cx="4237200" cy="45282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9039" y="4633976"/>
            <a:ext cx="6055490" cy="20328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Сделаем</a:t>
            </a:r>
            <a:r>
              <a:rPr spc="-130" dirty="0"/>
              <a:t> </a:t>
            </a:r>
            <a:r>
              <a:rPr dirty="0"/>
              <a:t>корзину</a:t>
            </a:r>
            <a:r>
              <a:rPr spc="-130" dirty="0"/>
              <a:t> </a:t>
            </a:r>
            <a:r>
              <a:rPr dirty="0"/>
              <a:t>без</a:t>
            </a:r>
            <a:r>
              <a:rPr spc="-125" dirty="0"/>
              <a:t> </a:t>
            </a:r>
            <a:r>
              <a:rPr spc="-25" dirty="0"/>
              <a:t>API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47795" cy="2701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Опишем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slice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1100"/>
              </a:lnSpc>
              <a:spcBef>
                <a:spcPts val="9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Опишем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наши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данные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и </a:t>
            </a:r>
            <a:r>
              <a:rPr sz="2800" dirty="0">
                <a:latin typeface="Calibri"/>
                <a:cs typeface="Calibri"/>
              </a:rPr>
              <a:t>начальные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состояние </a:t>
            </a:r>
            <a:r>
              <a:rPr sz="2800" dirty="0">
                <a:latin typeface="Calibri"/>
                <a:cs typeface="Calibri"/>
              </a:rPr>
              <a:t>для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них</a:t>
            </a:r>
            <a:endParaRPr sz="2800">
              <a:latin typeface="Calibri"/>
              <a:cs typeface="Calibri"/>
            </a:endParaRPr>
          </a:p>
          <a:p>
            <a:pPr marL="241300" marR="599440" indent="-228600">
              <a:lnSpc>
                <a:spcPts val="3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Состав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корзины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ее </a:t>
            </a:r>
            <a:r>
              <a:rPr sz="2800" spc="-10" dirty="0">
                <a:latin typeface="Calibri"/>
                <a:cs typeface="Calibri"/>
              </a:rPr>
              <a:t>стоимость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8026" y="1316022"/>
            <a:ext cx="7018281" cy="54789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Reducer,</a:t>
            </a:r>
            <a:r>
              <a:rPr spc="-165" dirty="0"/>
              <a:t> </a:t>
            </a:r>
            <a:r>
              <a:rPr dirty="0"/>
              <a:t>action,</a:t>
            </a:r>
            <a:r>
              <a:rPr spc="-165" dirty="0"/>
              <a:t> </a:t>
            </a:r>
            <a:r>
              <a:rPr spc="-10" dirty="0"/>
              <a:t>selector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0379"/>
            <a:ext cx="3218815" cy="44545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40029" marR="329565" indent="-227329">
              <a:lnSpc>
                <a:spcPct val="796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Укажем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какие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action 	</a:t>
            </a:r>
            <a:r>
              <a:rPr sz="2400" dirty="0">
                <a:latin typeface="Calibri"/>
                <a:cs typeface="Calibri"/>
              </a:rPr>
              <a:t>каким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reducer 	соответствуют</a:t>
            </a:r>
            <a:endParaRPr sz="2400">
              <a:latin typeface="Calibri"/>
              <a:cs typeface="Calibri"/>
            </a:endParaRPr>
          </a:p>
          <a:p>
            <a:pPr marL="240029" marR="267335" indent="-227329">
              <a:lnSpc>
                <a:spcPct val="804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Опишем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наши 	</a:t>
            </a:r>
            <a:r>
              <a:rPr sz="2400" dirty="0">
                <a:latin typeface="Calibri"/>
                <a:cs typeface="Calibri"/>
              </a:rPr>
              <a:t>функции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reducer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для 	</a:t>
            </a:r>
            <a:r>
              <a:rPr sz="2400" dirty="0">
                <a:latin typeface="Calibri"/>
                <a:cs typeface="Calibri"/>
              </a:rPr>
              <a:t>изменения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данных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в 	</a:t>
            </a:r>
            <a:r>
              <a:rPr sz="2400" dirty="0">
                <a:latin typeface="Calibri"/>
                <a:cs typeface="Calibri"/>
              </a:rPr>
              <a:t>store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указываем 	</a:t>
            </a:r>
            <a:r>
              <a:rPr sz="2400" dirty="0">
                <a:latin typeface="Calibri"/>
                <a:cs typeface="Calibri"/>
              </a:rPr>
              <a:t>варианты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для 	</a:t>
            </a:r>
            <a:r>
              <a:rPr sz="2400" dirty="0">
                <a:latin typeface="Calibri"/>
                <a:cs typeface="Calibri"/>
              </a:rPr>
              <a:t>изменения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наших 	</a:t>
            </a:r>
            <a:r>
              <a:rPr sz="2400" spc="-10" dirty="0">
                <a:latin typeface="Calibri"/>
                <a:cs typeface="Calibri"/>
              </a:rPr>
              <a:t>данных</a:t>
            </a:r>
            <a:endParaRPr sz="2400">
              <a:latin typeface="Calibri"/>
              <a:cs typeface="Calibri"/>
            </a:endParaRPr>
          </a:p>
          <a:p>
            <a:pPr marL="240029" marR="5080" indent="-227329">
              <a:lnSpc>
                <a:spcPct val="7970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Используем 	</a:t>
            </a:r>
            <a:r>
              <a:rPr sz="2400" spc="-25" dirty="0">
                <a:latin typeface="Calibri"/>
                <a:cs typeface="Calibri"/>
              </a:rPr>
              <a:t>useSelector, </a:t>
            </a:r>
            <a:r>
              <a:rPr sz="2400" spc="-20" dirty="0">
                <a:latin typeface="Calibri"/>
                <a:cs typeface="Calibri"/>
              </a:rPr>
              <a:t>чтобы 	</a:t>
            </a:r>
            <a:r>
              <a:rPr sz="2400" dirty="0">
                <a:latin typeface="Calibri"/>
                <a:cs typeface="Calibri"/>
              </a:rPr>
              <a:t>отобразить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изменения 	</a:t>
            </a:r>
            <a:r>
              <a:rPr sz="2400" dirty="0">
                <a:latin typeface="Calibri"/>
                <a:cs typeface="Calibri"/>
              </a:rPr>
              <a:t>из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нашего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UI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3477" y="2558167"/>
            <a:ext cx="7772400" cy="265929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2889" y="5377055"/>
            <a:ext cx="6184899" cy="13081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00139" y="1116434"/>
            <a:ext cx="3035300" cy="1308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Наш</a:t>
            </a:r>
            <a:r>
              <a:rPr spc="-75" dirty="0"/>
              <a:t> </a:t>
            </a:r>
            <a:r>
              <a:rPr spc="-10" dirty="0"/>
              <a:t>компонент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08835"/>
            <a:ext cx="4894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latin typeface="Calibri"/>
                <a:cs typeface="Calibri"/>
              </a:rPr>
              <a:t>useDispatch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чтобы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инициировать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из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1864867"/>
            <a:ext cx="4485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event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(события)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изменение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в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2117852"/>
            <a:ext cx="1597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через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2511044"/>
            <a:ext cx="5224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useSelector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чтобы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поймать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изменение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539" y="2764028"/>
            <a:ext cx="2650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в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для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render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UI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2884" y="0"/>
            <a:ext cx="5768604" cy="68579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3534" y="3344919"/>
            <a:ext cx="4198698" cy="3281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Добавим</a:t>
            </a:r>
            <a:r>
              <a:rPr spc="-105" dirty="0"/>
              <a:t> </a:t>
            </a:r>
            <a:r>
              <a:rPr dirty="0"/>
              <a:t>взаимодействие</a:t>
            </a:r>
            <a:r>
              <a:rPr spc="-105" dirty="0"/>
              <a:t> </a:t>
            </a:r>
            <a:r>
              <a:rPr dirty="0"/>
              <a:t>с</a:t>
            </a:r>
            <a:r>
              <a:rPr spc="-130" dirty="0"/>
              <a:t> </a:t>
            </a:r>
            <a:r>
              <a:rPr spc="-25" dirty="0"/>
              <a:t>API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40029" marR="1478280" indent="-227329">
              <a:lnSpc>
                <a:spcPct val="70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Добавим</a:t>
            </a:r>
            <a:r>
              <a:rPr spc="-65" dirty="0"/>
              <a:t> </a:t>
            </a:r>
            <a:r>
              <a:rPr dirty="0"/>
              <a:t>вызов</a:t>
            </a:r>
            <a:r>
              <a:rPr spc="-70" dirty="0"/>
              <a:t> </a:t>
            </a:r>
            <a:r>
              <a:rPr dirty="0"/>
              <a:t>axios</a:t>
            </a:r>
            <a:r>
              <a:rPr spc="-65" dirty="0"/>
              <a:t> </a:t>
            </a:r>
            <a:r>
              <a:rPr dirty="0"/>
              <a:t>в</a:t>
            </a:r>
            <a:r>
              <a:rPr spc="-65" dirty="0"/>
              <a:t> </a:t>
            </a:r>
            <a:r>
              <a:rPr spc="-25" dirty="0"/>
              <a:t>useEffect</a:t>
            </a:r>
            <a:r>
              <a:rPr spc="-70" dirty="0"/>
              <a:t> </a:t>
            </a:r>
            <a:r>
              <a:rPr dirty="0"/>
              <a:t>при</a:t>
            </a:r>
            <a:r>
              <a:rPr spc="-65" dirty="0"/>
              <a:t> </a:t>
            </a:r>
            <a:r>
              <a:rPr dirty="0"/>
              <a:t>монтировании</a:t>
            </a:r>
            <a:r>
              <a:rPr spc="-60" dirty="0"/>
              <a:t> </a:t>
            </a:r>
            <a:r>
              <a:rPr dirty="0"/>
              <a:t>страницы</a:t>
            </a:r>
            <a:r>
              <a:rPr spc="-65" dirty="0"/>
              <a:t> </a:t>
            </a:r>
            <a:r>
              <a:rPr dirty="0"/>
              <a:t>с</a:t>
            </a:r>
            <a:r>
              <a:rPr spc="-70" dirty="0"/>
              <a:t> </a:t>
            </a:r>
            <a:r>
              <a:rPr spc="-10" dirty="0"/>
              <a:t>нашим 	компонентом</a:t>
            </a:r>
          </a:p>
          <a:p>
            <a:pPr marL="240029" indent="-227329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При</a:t>
            </a:r>
            <a:r>
              <a:rPr spc="-60" dirty="0"/>
              <a:t> </a:t>
            </a:r>
            <a:r>
              <a:rPr dirty="0"/>
              <a:t>этом</a:t>
            </a:r>
            <a:r>
              <a:rPr spc="-55" dirty="0"/>
              <a:t> </a:t>
            </a:r>
            <a:r>
              <a:rPr dirty="0"/>
              <a:t>мы</a:t>
            </a:r>
            <a:r>
              <a:rPr spc="-55" dirty="0"/>
              <a:t> </a:t>
            </a:r>
            <a:r>
              <a:rPr spc="-10" dirty="0"/>
              <a:t>только</a:t>
            </a:r>
            <a:r>
              <a:rPr spc="-60" dirty="0"/>
              <a:t> </a:t>
            </a:r>
            <a:r>
              <a:rPr spc="-10" dirty="0"/>
              <a:t>отправляем</a:t>
            </a:r>
            <a:r>
              <a:rPr spc="-60" dirty="0"/>
              <a:t> </a:t>
            </a:r>
            <a:r>
              <a:rPr dirty="0"/>
              <a:t>новые</a:t>
            </a:r>
            <a:r>
              <a:rPr spc="-50" dirty="0"/>
              <a:t> </a:t>
            </a:r>
            <a:r>
              <a:rPr dirty="0"/>
              <a:t>данные</a:t>
            </a:r>
            <a:r>
              <a:rPr spc="-50" dirty="0"/>
              <a:t> </a:t>
            </a:r>
            <a:r>
              <a:rPr dirty="0"/>
              <a:t>в</a:t>
            </a:r>
            <a:r>
              <a:rPr spc="-65" dirty="0"/>
              <a:t> </a:t>
            </a:r>
            <a:r>
              <a:rPr spc="-10" dirty="0"/>
              <a:t>store</a:t>
            </a:r>
          </a:p>
          <a:p>
            <a:pPr marL="240029" indent="-227329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UI</a:t>
            </a:r>
            <a:r>
              <a:rPr spc="-60" dirty="0"/>
              <a:t> </a:t>
            </a:r>
            <a:r>
              <a:rPr dirty="0"/>
              <a:t>описан</a:t>
            </a:r>
            <a:r>
              <a:rPr spc="-50" dirty="0"/>
              <a:t> </a:t>
            </a:r>
            <a:r>
              <a:rPr dirty="0"/>
              <a:t>в</a:t>
            </a:r>
            <a:r>
              <a:rPr spc="-50" dirty="0"/>
              <a:t> </a:t>
            </a:r>
            <a:r>
              <a:rPr spc="-25" dirty="0"/>
              <a:t>отдельном</a:t>
            </a:r>
            <a:r>
              <a:rPr spc="-50" dirty="0"/>
              <a:t> </a:t>
            </a:r>
            <a:r>
              <a:rPr dirty="0"/>
              <a:t>файле</a:t>
            </a:r>
            <a:r>
              <a:rPr spc="-45" dirty="0"/>
              <a:t> </a:t>
            </a:r>
            <a:r>
              <a:rPr dirty="0"/>
              <a:t>и</a:t>
            </a:r>
            <a:r>
              <a:rPr spc="-55" dirty="0"/>
              <a:t> </a:t>
            </a:r>
            <a:r>
              <a:rPr dirty="0"/>
              <a:t>изменения</a:t>
            </a:r>
            <a:r>
              <a:rPr spc="-55" dirty="0"/>
              <a:t> </a:t>
            </a:r>
            <a:r>
              <a:rPr dirty="0"/>
              <a:t>в</a:t>
            </a:r>
            <a:r>
              <a:rPr spc="-55" dirty="0"/>
              <a:t> </a:t>
            </a:r>
            <a:r>
              <a:rPr dirty="0"/>
              <a:t>store</a:t>
            </a:r>
            <a:r>
              <a:rPr spc="-50" dirty="0"/>
              <a:t> </a:t>
            </a:r>
            <a:r>
              <a:rPr dirty="0"/>
              <a:t>в</a:t>
            </a:r>
            <a:r>
              <a:rPr spc="-50" dirty="0"/>
              <a:t> </a:t>
            </a:r>
            <a:r>
              <a:rPr dirty="0"/>
              <a:t>него</a:t>
            </a:r>
            <a:r>
              <a:rPr spc="-55" dirty="0"/>
              <a:t> </a:t>
            </a:r>
            <a:r>
              <a:rPr dirty="0"/>
              <a:t>придут</a:t>
            </a:r>
            <a:r>
              <a:rPr spc="-55" dirty="0"/>
              <a:t> </a:t>
            </a:r>
            <a:r>
              <a:rPr dirty="0"/>
              <a:t>через</a:t>
            </a:r>
            <a:r>
              <a:rPr spc="-50" dirty="0"/>
              <a:t> </a:t>
            </a:r>
            <a:r>
              <a:rPr spc="-10" dirty="0"/>
              <a:t>useSelector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8077" y="3429000"/>
            <a:ext cx="9695844" cy="30994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Доработки</a:t>
            </a:r>
            <a:r>
              <a:rPr spc="-135" dirty="0"/>
              <a:t> </a:t>
            </a:r>
            <a:r>
              <a:rPr dirty="0"/>
              <a:t>фронтенда</a:t>
            </a:r>
            <a:r>
              <a:rPr spc="-135" dirty="0"/>
              <a:t> </a:t>
            </a:r>
            <a:r>
              <a:rPr dirty="0"/>
              <a:t>для</a:t>
            </a:r>
            <a:r>
              <a:rPr spc="-135" dirty="0"/>
              <a:t> </a:t>
            </a:r>
            <a:r>
              <a:rPr spc="-10" dirty="0"/>
              <a:t>авторизации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679940" cy="2829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Добавить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окна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регистрации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авторизации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Добавить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логику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проверки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авторизации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пользователя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после </a:t>
            </a:r>
            <a:r>
              <a:rPr sz="2800" dirty="0">
                <a:latin typeface="Calibri"/>
                <a:cs typeface="Calibri"/>
              </a:rPr>
              <a:t>успешной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авторизации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меняется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состояние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приложения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Авторизованный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пользователь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может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разлогиниться</a:t>
            </a:r>
            <a:endParaRPr sz="2800">
              <a:latin typeface="Calibri"/>
              <a:cs typeface="Calibri"/>
            </a:endParaRPr>
          </a:p>
          <a:p>
            <a:pPr marL="241300" marR="528320" indent="-228600">
              <a:lnSpc>
                <a:spcPts val="30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Авторизованному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пользователю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доступен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больший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объем </a:t>
            </a:r>
            <a:r>
              <a:rPr sz="2800" dirty="0">
                <a:latin typeface="Calibri"/>
                <a:cs typeface="Calibri"/>
              </a:rPr>
              <a:t>функционала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зависимости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от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его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роли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273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React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6921" y="1732247"/>
            <a:ext cx="10549463" cy="45157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React</a:t>
            </a:r>
            <a:r>
              <a:rPr spc="-135" dirty="0"/>
              <a:t> </a:t>
            </a:r>
            <a:r>
              <a:rPr spc="-25" dirty="0"/>
              <a:t>MVC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5300" y="1570382"/>
            <a:ext cx="8661400" cy="47116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062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MVC</a:t>
            </a:r>
            <a:r>
              <a:rPr spc="-45" dirty="0"/>
              <a:t> </a:t>
            </a:r>
            <a:r>
              <a:rPr dirty="0"/>
              <a:t>vs</a:t>
            </a:r>
            <a:r>
              <a:rPr spc="-35" dirty="0"/>
              <a:t> </a:t>
            </a:r>
            <a:r>
              <a:rPr spc="-10" dirty="0"/>
              <a:t>React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7370" y="1364062"/>
            <a:ext cx="7157084" cy="49229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11093"/>
            <a:ext cx="12192000" cy="5347335"/>
            <a:chOff x="0" y="1511093"/>
            <a:chExt cx="12192000" cy="53473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80634"/>
              <a:ext cx="5512903" cy="49773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7618" y="1511093"/>
              <a:ext cx="6904381" cy="517828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React</a:t>
            </a:r>
            <a:r>
              <a:rPr spc="-145" dirty="0"/>
              <a:t> </a:t>
            </a:r>
            <a:r>
              <a:rPr spc="-25" dirty="0"/>
              <a:t>MVC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Виды</a:t>
            </a:r>
            <a:r>
              <a:rPr spc="-65" dirty="0"/>
              <a:t> </a:t>
            </a:r>
            <a:r>
              <a:rPr spc="-20" dirty="0"/>
              <a:t>Redux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7931150" cy="1546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Redux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классовый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Redux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функциональный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через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Hooks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Redux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Toolkit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мы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используем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его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лабораторных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346955"/>
            <a:ext cx="9904095" cy="13544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Помимо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Redux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есть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другие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контекстные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менеджеры,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например </a:t>
            </a:r>
            <a:r>
              <a:rPr sz="2800" spc="-20" dirty="0">
                <a:latin typeface="Calibri"/>
                <a:cs typeface="Calibri"/>
              </a:rPr>
              <a:t>MobX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25" dirty="0">
                <a:latin typeface="Calibri"/>
                <a:cs typeface="Calibri"/>
              </a:rPr>
              <a:t>Также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всегда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остается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стандартный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useContext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useReducer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useReducer</a:t>
            </a:r>
            <a:r>
              <a:rPr spc="-90" dirty="0"/>
              <a:t> </a:t>
            </a:r>
            <a:r>
              <a:rPr dirty="0"/>
              <a:t>+</a:t>
            </a:r>
            <a:r>
              <a:rPr spc="-100" dirty="0"/>
              <a:t> </a:t>
            </a:r>
            <a:r>
              <a:rPr spc="-10" dirty="0"/>
              <a:t>useContext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9357" y="1316175"/>
            <a:ext cx="12033250" cy="5542280"/>
            <a:chOff x="159357" y="1316175"/>
            <a:chExt cx="12033250" cy="5542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357" y="3253409"/>
              <a:ext cx="7659756" cy="360459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4819" y="1316175"/>
              <a:ext cx="5637179" cy="36045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Базовый</a:t>
            </a:r>
            <a:r>
              <a:rPr spc="-140" dirty="0"/>
              <a:t> </a:t>
            </a:r>
            <a:r>
              <a:rPr spc="-10" dirty="0"/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2788920" cy="28784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Опишем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пример </a:t>
            </a:r>
            <a:r>
              <a:rPr sz="2800" dirty="0">
                <a:latin typeface="Calibri"/>
                <a:cs typeface="Calibri"/>
              </a:rPr>
              <a:t>простого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Slice</a:t>
            </a:r>
            <a:endParaRPr sz="2800">
              <a:latin typeface="Calibri"/>
              <a:cs typeface="Calibri"/>
            </a:endParaRPr>
          </a:p>
          <a:p>
            <a:pPr marL="241300" marR="158750" indent="-228600">
              <a:lnSpc>
                <a:spcPct val="90200"/>
              </a:lnSpc>
              <a:spcBef>
                <a:spcPts val="9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Здесь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уже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все </a:t>
            </a:r>
            <a:r>
              <a:rPr sz="2800" dirty="0">
                <a:latin typeface="Calibri"/>
                <a:cs typeface="Calibri"/>
              </a:rPr>
              <a:t>наши</a:t>
            </a:r>
            <a:r>
              <a:rPr sz="2800" spc="-10" dirty="0">
                <a:latin typeface="Calibri"/>
                <a:cs typeface="Calibri"/>
              </a:rPr>
              <a:t> основные составляющие: </a:t>
            </a:r>
            <a:r>
              <a:rPr sz="2800" spc="-30" dirty="0">
                <a:latin typeface="Calibri"/>
                <a:cs typeface="Calibri"/>
              </a:rPr>
              <a:t>reducer,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action, initialState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4517" y="1825625"/>
            <a:ext cx="7772400" cy="45982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242</Words>
  <Application>Microsoft Office PowerPoint</Application>
  <PresentationFormat>Широкоэкранный</PresentationFormat>
  <Paragraphs>42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 MT</vt:lpstr>
      <vt:lpstr>Calibri</vt:lpstr>
      <vt:lpstr>Calibri Light</vt:lpstr>
      <vt:lpstr>Office Theme</vt:lpstr>
      <vt:lpstr>Лекция 10 Redux Разработка интернет приложений</vt:lpstr>
      <vt:lpstr>Доработки фронтенда для авторизации</vt:lpstr>
      <vt:lpstr>React</vt:lpstr>
      <vt:lpstr>React MVC</vt:lpstr>
      <vt:lpstr>MVC vs React</vt:lpstr>
      <vt:lpstr>React MVC</vt:lpstr>
      <vt:lpstr>Виды Redux</vt:lpstr>
      <vt:lpstr>useReducer + useContext</vt:lpstr>
      <vt:lpstr>Базовый пример</vt:lpstr>
      <vt:lpstr>Хранилище</vt:lpstr>
      <vt:lpstr>Сделаем корзину без API</vt:lpstr>
      <vt:lpstr>Reducer, action, selector</vt:lpstr>
      <vt:lpstr>Наш компонент</vt:lpstr>
      <vt:lpstr>Добавим взаимодействие с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10 Redux Разработка интернет приложений</dc:title>
  <cp:lastModifiedBy>Беляев Игорь Сергеевич</cp:lastModifiedBy>
  <cp:revision>1</cp:revision>
  <dcterms:created xsi:type="dcterms:W3CDTF">2024-05-26T13:53:07Z</dcterms:created>
  <dcterms:modified xsi:type="dcterms:W3CDTF">2024-05-26T13:53:52Z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2023-11-14T00:00:00Z</vt:filetime>
  </property>
  <property fmtid="{D5CDD505-2E9C-101B-9397-08002B2CF9AE}" pid="3" name="LastSaved">
    <vt:filetime>2024-05-26T00:00:00Z</vt:filetime>
  </property>
  <property fmtid="{D5CDD505-2E9C-101B-9397-08002B2CF9AE}" pid="4" name="Producer">
    <vt:lpwstr>macOS Версия 12.5 (Выпуск 21G72) Quartz PDFContext</vt:lpwstr>
  </property>
</Properties>
</file>