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04D05-E3D1-29C1-4035-614B5C446D5B}" v="14" dt="2020-12-01T00:32:09.747"/>
    <p1510:client id="{4A345E6A-8723-45CB-ACC7-C40F2329A351}" v="363" dt="2020-11-26T15:58:34.198"/>
    <p1510:client id="{681B6BF6-22BE-A40A-28FF-BF50943BD942}" v="82" dt="2020-12-01T00:27:24.944"/>
    <p1510:client id="{7023274A-E982-4CEE-65C1-65D33B80A9BE}" v="663" dt="2020-12-01T03:59:22.390"/>
    <p1510:client id="{98428C43-4C84-F46B-3AAD-574F4C470CE4}" v="564" dt="2020-11-27T16:09:08.439"/>
    <p1510:client id="{A8BC1E62-D905-8CDB-24CD-F85115641F61}" v="308" dt="2020-11-30T14:44:12.967"/>
    <p1510:client id="{AE2A2AB9-114E-7FF2-A6CB-BD16B101BD79}" v="29" dt="2020-12-01T02:14:37.943"/>
    <p1510:client id="{CCADBF05-4E34-4804-957C-3A6B69148E1D}" v="60" dt="2020-11-25T17:54:49.856"/>
    <p1510:client id="{D9B1088C-6700-BEA1-466F-A296F688868B}" v="352" dt="2020-12-02T14:12:53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30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3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4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5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hoto, rain, person, holding&#10;&#10;Description automatically generated">
            <a:extLst>
              <a:ext uri="{FF2B5EF4-FFF2-40B4-BE49-F238E27FC236}">
                <a16:creationId xmlns:a16="http://schemas.microsoft.com/office/drawing/2014/main" id="{86F97B3B-500D-482E-AFE1-0CC0293BB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r="1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2022908"/>
            <a:ext cx="9144000" cy="268916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000" dirty="0" err="1">
                <a:latin typeface="Rockwell Extra Bold"/>
              </a:rPr>
              <a:t>Garota</a:t>
            </a:r>
            <a:r>
              <a:rPr lang="en-US" sz="8000" dirty="0">
                <a:latin typeface="Rockwell Extra Bold"/>
              </a:rPr>
              <a:t> no </a:t>
            </a:r>
            <a:r>
              <a:rPr lang="en-US" sz="8000" dirty="0" err="1">
                <a:latin typeface="Rockwell Extra Bold"/>
              </a:rPr>
              <a:t>trem</a:t>
            </a:r>
            <a:r>
              <a:rPr lang="en-US" sz="8000" dirty="0">
                <a:latin typeface="Rockwell Extra Bold"/>
              </a:rPr>
              <a:t> e </a:t>
            </a:r>
            <a:r>
              <a:rPr lang="en-US" sz="8000" dirty="0" err="1">
                <a:latin typeface="Rockwell Extra Bold"/>
              </a:rPr>
              <a:t>minha</a:t>
            </a:r>
            <a:r>
              <a:rPr lang="en-US" sz="8000" dirty="0">
                <a:latin typeface="Rockwell Extra Bold"/>
              </a:rPr>
              <a:t> </a:t>
            </a:r>
            <a:r>
              <a:rPr lang="en-US" sz="8000" dirty="0" err="1">
                <a:latin typeface="Rockwell Extra Bold"/>
              </a:rPr>
              <a:t>vida</a:t>
            </a:r>
            <a:endParaRPr lang="en-US" sz="8900" dirty="0">
              <a:latin typeface="Rockwell Extra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582" y="4904232"/>
            <a:ext cx="9144000" cy="8514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latin typeface="Rockwell Extra Bold"/>
              </a:rPr>
              <a:t>Igor Silva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929E4-C372-477C-8C28-AB1A0ABF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537002"/>
            <a:ext cx="6209547" cy="15752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latin typeface="Rockwell Extra Bold"/>
              </a:rPr>
              <a:t>Como </a:t>
            </a:r>
            <a:r>
              <a:rPr lang="en-US" sz="4400" err="1">
                <a:latin typeface="Rockwell Extra Bold"/>
              </a:rPr>
              <a:t>conheci</a:t>
            </a:r>
            <a:r>
              <a:rPr lang="en-US" sz="4400" dirty="0">
                <a:latin typeface="Rockwell Extra Bold"/>
              </a:rPr>
              <a:t> o </a:t>
            </a:r>
            <a:r>
              <a:rPr lang="en-US" sz="4400" err="1">
                <a:latin typeface="Rockwell Extra Bold"/>
              </a:rPr>
              <a:t>livro</a:t>
            </a:r>
            <a:endParaRPr lang="en-US" sz="4400">
              <a:latin typeface="Rockwell Extra Bold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8B755"/>
          </a:solidFill>
          <a:ln w="38100" cap="rnd">
            <a:solidFill>
              <a:srgbClr val="48B75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06D39BC7-9F77-4250-9141-A3B97F9E4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0000">
            <a:off x="5717711" y="2749820"/>
            <a:ext cx="1087727" cy="1087727"/>
          </a:xfrm>
        </p:spPr>
      </p:pic>
      <p:pic>
        <p:nvPicPr>
          <p:cNvPr id="4" name="Picture 4" descr="A picture containing photo, rain, person, holding&#10;&#10;Description automatically generated">
            <a:extLst>
              <a:ext uri="{FF2B5EF4-FFF2-40B4-BE49-F238E27FC236}">
                <a16:creationId xmlns:a16="http://schemas.microsoft.com/office/drawing/2014/main" id="{6A2DD53A-237E-4B08-9FB6-E4073075BE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75" r="1102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DFB693-B3BD-4F5D-8CAB-B47FA71BA571}"/>
              </a:ext>
            </a:extLst>
          </p:cNvPr>
          <p:cNvSpPr txBox="1"/>
          <p:nvPr/>
        </p:nvSpPr>
        <p:spPr>
          <a:xfrm>
            <a:off x="6858000" y="30202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809E89C-7AC8-446C-9CF0-34566307BB60}"/>
              </a:ext>
            </a:extLst>
          </p:cNvPr>
          <p:cNvSpPr txBox="1">
            <a:spLocks/>
          </p:cNvSpPr>
          <p:nvPr/>
        </p:nvSpPr>
        <p:spPr>
          <a:xfrm>
            <a:off x="6960307" y="2961547"/>
            <a:ext cx="2939874" cy="6747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Rockwell Nova Light"/>
              </a:rPr>
              <a:t>Um </a:t>
            </a:r>
            <a:r>
              <a:rPr lang="en-US" sz="7200" err="1">
                <a:latin typeface="Rockwell Nova Light"/>
              </a:rPr>
              <a:t>presente</a:t>
            </a:r>
            <a:r>
              <a:rPr lang="en-US" sz="7200" dirty="0">
                <a:latin typeface="Rockwell Nova Light"/>
              </a:rPr>
              <a:t> especial</a:t>
            </a:r>
          </a:p>
        </p:txBody>
      </p:sp>
      <p:pic>
        <p:nvPicPr>
          <p:cNvPr id="18" name="Graphic 13">
            <a:extLst>
              <a:ext uri="{FF2B5EF4-FFF2-40B4-BE49-F238E27FC236}">
                <a16:creationId xmlns:a16="http://schemas.microsoft.com/office/drawing/2014/main" id="{B6FC6E84-4F2C-4937-AEF5-0CDF04065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5795" y="3768783"/>
            <a:ext cx="1087727" cy="108772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0FE93A4-89DB-4F0E-89E5-D6B90CB09CCA}"/>
              </a:ext>
            </a:extLst>
          </p:cNvPr>
          <p:cNvSpPr txBox="1">
            <a:spLocks/>
          </p:cNvSpPr>
          <p:nvPr/>
        </p:nvSpPr>
        <p:spPr>
          <a:xfrm>
            <a:off x="8373471" y="4250018"/>
            <a:ext cx="2399546" cy="4530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err="1">
                <a:latin typeface="Rockwell Nova Light"/>
              </a:rPr>
              <a:t>Curiosidade</a:t>
            </a:r>
            <a:endParaRPr lang="en-US" sz="7200">
              <a:latin typeface="Rockwell Nova Light"/>
            </a:endParaRPr>
          </a:p>
        </p:txBody>
      </p:sp>
      <p:pic>
        <p:nvPicPr>
          <p:cNvPr id="3" name="Graphic 13">
            <a:extLst>
              <a:ext uri="{FF2B5EF4-FFF2-40B4-BE49-F238E27FC236}">
                <a16:creationId xmlns:a16="http://schemas.microsoft.com/office/drawing/2014/main" id="{DA2C7689-101F-4049-8AEE-6D96B2E4C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520000">
            <a:off x="5731566" y="5008110"/>
            <a:ext cx="1087727" cy="10877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25908CF-0145-453F-8B33-5AE789F0357B}"/>
              </a:ext>
            </a:extLst>
          </p:cNvPr>
          <p:cNvSpPr txBox="1">
            <a:spLocks/>
          </p:cNvSpPr>
          <p:nvPr/>
        </p:nvSpPr>
        <p:spPr>
          <a:xfrm>
            <a:off x="7001871" y="5275255"/>
            <a:ext cx="3341655" cy="6747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err="1">
                <a:latin typeface="Rockwell Nova Light"/>
              </a:rPr>
              <a:t>Presente</a:t>
            </a:r>
            <a:r>
              <a:rPr lang="en-US" sz="7200" dirty="0">
                <a:latin typeface="Rockwell Nova Light"/>
              </a:rPr>
              <a:t> para </a:t>
            </a:r>
            <a:r>
              <a:rPr lang="en-US" sz="7200" dirty="0" err="1">
                <a:latin typeface="Rockwell Nova Light"/>
              </a:rPr>
              <a:t>outras</a:t>
            </a:r>
            <a:r>
              <a:rPr lang="en-US" sz="7200" dirty="0">
                <a:latin typeface="Rockwell Nova Light"/>
              </a:rPr>
              <a:t> </a:t>
            </a:r>
            <a:r>
              <a:rPr lang="en-US" sz="7200" dirty="0" err="1">
                <a:latin typeface="Rockwell Nova Light"/>
              </a:rPr>
              <a:t>pessoas</a:t>
            </a:r>
            <a:endParaRPr lang="en-US" sz="7200">
              <a:latin typeface="Rockwell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24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929E4-C372-477C-8C28-AB1A0ABF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latin typeface="Rockwell Extra Bold"/>
              </a:rPr>
              <a:t>O que é? </a:t>
            </a:r>
            <a:r>
              <a:rPr lang="en-US" sz="4800" dirty="0" err="1">
                <a:latin typeface="Rockwell Extra Bold"/>
              </a:rPr>
              <a:t>Quem</a:t>
            </a:r>
            <a:r>
              <a:rPr lang="en-US" sz="4800" dirty="0">
                <a:latin typeface="Rockwell Extra Bold"/>
              </a:rPr>
              <a:t> </a:t>
            </a:r>
            <a:r>
              <a:rPr lang="en-US" sz="4800" dirty="0" err="1">
                <a:latin typeface="Rockwell Extra Bold"/>
              </a:rPr>
              <a:t>escreveu</a:t>
            </a:r>
            <a:r>
              <a:rPr lang="en-US" sz="4800" dirty="0">
                <a:latin typeface="Rockwell Extra Bold"/>
              </a:rPr>
              <a:t>?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8B755"/>
          </a:solidFill>
          <a:ln w="38100" cap="rnd">
            <a:solidFill>
              <a:srgbClr val="48B75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06D39BC7-9F77-4250-9141-A3B97F9E4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2319" y="2712178"/>
            <a:ext cx="769073" cy="769073"/>
          </a:xfrm>
        </p:spPr>
      </p:pic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A2DD53A-237E-4B08-9FB6-E4073075BE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9" b="22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DFB693-B3BD-4F5D-8CAB-B47FA71BA571}"/>
              </a:ext>
            </a:extLst>
          </p:cNvPr>
          <p:cNvSpPr txBox="1"/>
          <p:nvPr/>
        </p:nvSpPr>
        <p:spPr>
          <a:xfrm>
            <a:off x="6858000" y="30202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809E89C-7AC8-446C-9CF0-34566307BB60}"/>
              </a:ext>
            </a:extLst>
          </p:cNvPr>
          <p:cNvSpPr txBox="1">
            <a:spLocks/>
          </p:cNvSpPr>
          <p:nvPr/>
        </p:nvSpPr>
        <p:spPr>
          <a:xfrm>
            <a:off x="6641652" y="3100093"/>
            <a:ext cx="2884455" cy="4946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>
                <a:latin typeface="Rockwell Nova Light"/>
              </a:rPr>
              <a:t>Sobre</a:t>
            </a:r>
            <a:r>
              <a:rPr lang="en-US" sz="2900" dirty="0">
                <a:latin typeface="Rockwell Nova Light"/>
              </a:rPr>
              <a:t> a </a:t>
            </a:r>
            <a:r>
              <a:rPr lang="en-US" sz="2900" dirty="0" err="1">
                <a:latin typeface="Rockwell Nova Light"/>
              </a:rPr>
              <a:t>historia</a:t>
            </a:r>
            <a:endParaRPr lang="en-US" sz="2900" dirty="0">
              <a:latin typeface="Rockwell Nova Light"/>
            </a:endParaRPr>
          </a:p>
        </p:txBody>
      </p:sp>
      <p:pic>
        <p:nvPicPr>
          <p:cNvPr id="6" name="Graphic 13">
            <a:extLst>
              <a:ext uri="{FF2B5EF4-FFF2-40B4-BE49-F238E27FC236}">
                <a16:creationId xmlns:a16="http://schemas.microsoft.com/office/drawing/2014/main" id="{350098A6-984C-4D88-8CB1-FD030A2D1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883" y="4485560"/>
            <a:ext cx="769073" cy="76907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D40FDE5-3F65-4806-8029-8346BC600D0D}"/>
              </a:ext>
            </a:extLst>
          </p:cNvPr>
          <p:cNvSpPr txBox="1">
            <a:spLocks/>
          </p:cNvSpPr>
          <p:nvPr/>
        </p:nvSpPr>
        <p:spPr>
          <a:xfrm>
            <a:off x="6600089" y="4554821"/>
            <a:ext cx="2718201" cy="7024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Rockwell Nova Light"/>
              </a:rPr>
              <a:t>Paula </a:t>
            </a:r>
            <a:r>
              <a:rPr lang="en-US" sz="7200" dirty="0" err="1">
                <a:latin typeface="Rockwell Nova Light"/>
              </a:rPr>
              <a:t>hawkings</a:t>
            </a:r>
            <a:r>
              <a:rPr lang="en-US" sz="7200" dirty="0">
                <a:latin typeface="Rockwell Nova Light"/>
              </a:rPr>
              <a:t>, </a:t>
            </a:r>
            <a:r>
              <a:rPr lang="en-US" sz="7200" dirty="0" err="1">
                <a:latin typeface="Rockwell Nova Light"/>
              </a:rPr>
              <a:t>quem</a:t>
            </a:r>
            <a:r>
              <a:rPr lang="en-US" sz="7200" dirty="0">
                <a:latin typeface="Rockwell Nova Light"/>
              </a:rPr>
              <a:t> é?</a:t>
            </a:r>
          </a:p>
        </p:txBody>
      </p:sp>
      <p:pic>
        <p:nvPicPr>
          <p:cNvPr id="19" name="Graphic 13" descr="Icon&#10;&#10;Description automatically generated">
            <a:extLst>
              <a:ext uri="{FF2B5EF4-FFF2-40B4-BE49-F238E27FC236}">
                <a16:creationId xmlns:a16="http://schemas.microsoft.com/office/drawing/2014/main" id="{67022E19-FE92-4B8A-8CAD-5E039B5A8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2318" y="5538505"/>
            <a:ext cx="769073" cy="76907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38750652-D906-44D4-B7E0-AD581FDF69C0}"/>
              </a:ext>
            </a:extLst>
          </p:cNvPr>
          <p:cNvSpPr txBox="1">
            <a:spLocks/>
          </p:cNvSpPr>
          <p:nvPr/>
        </p:nvSpPr>
        <p:spPr>
          <a:xfrm>
            <a:off x="6600088" y="5755459"/>
            <a:ext cx="2496529" cy="536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err="1">
                <a:latin typeface="Rockwell Nova Light"/>
                <a:ea typeface="+mj-lt"/>
                <a:cs typeface="+mj-lt"/>
              </a:rPr>
              <a:t>Adaptações</a:t>
            </a:r>
            <a:endParaRPr lang="en-US" dirty="0" err="1">
              <a:latin typeface="Rockwell Nova Light"/>
            </a:endParaRPr>
          </a:p>
        </p:txBody>
      </p:sp>
      <p:pic>
        <p:nvPicPr>
          <p:cNvPr id="21" name="Graphic 13" descr="A picture containing toy, doll, clock&#10;&#10;Description automatically generated">
            <a:extLst>
              <a:ext uri="{FF2B5EF4-FFF2-40B4-BE49-F238E27FC236}">
                <a16:creationId xmlns:a16="http://schemas.microsoft.com/office/drawing/2014/main" id="{FEDE1C86-1F29-4BC7-A295-3B54742F9D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2319" y="3640433"/>
            <a:ext cx="769073" cy="76907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1AA0198-7329-4ADD-8C27-0E89C57784A7}"/>
              </a:ext>
            </a:extLst>
          </p:cNvPr>
          <p:cNvSpPr txBox="1">
            <a:spLocks/>
          </p:cNvSpPr>
          <p:nvPr/>
        </p:nvSpPr>
        <p:spPr>
          <a:xfrm>
            <a:off x="6600088" y="3875946"/>
            <a:ext cx="2496529" cy="536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err="1">
                <a:latin typeface="Rockwell Nova Light"/>
              </a:rPr>
              <a:t>Personagens</a:t>
            </a:r>
            <a:endParaRPr lang="en-US" dirty="0" err="1">
              <a:latin typeface="Rockwell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5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929E4-C372-477C-8C28-AB1A0ABF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452392" cy="17830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latin typeface="Rockwell Extra Bold"/>
              </a:rPr>
              <a:t>O </a:t>
            </a:r>
            <a:r>
              <a:rPr lang="en-US" err="1">
                <a:latin typeface="Rockwell Extra Bold"/>
              </a:rPr>
              <a:t>aprendi</a:t>
            </a:r>
            <a:r>
              <a:rPr lang="en-US" dirty="0">
                <a:latin typeface="Rockwell Extra Bold"/>
              </a:rPr>
              <a:t> com o </a:t>
            </a:r>
            <a:r>
              <a:rPr lang="en-US" err="1">
                <a:latin typeface="Rockwell Extra Bold"/>
              </a:rPr>
              <a:t>livro</a:t>
            </a:r>
            <a:r>
              <a:rPr lang="en-US" dirty="0">
                <a:latin typeface="Rockwell Extra Bold"/>
              </a:rPr>
              <a:t>?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8B755"/>
          </a:solidFill>
          <a:ln w="38100" cap="rnd">
            <a:solidFill>
              <a:srgbClr val="48B75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06D39BC7-9F77-4250-9141-A3B97F9E4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8029" y="2712179"/>
            <a:ext cx="769073" cy="769073"/>
          </a:xfrm>
        </p:spPr>
      </p:pic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A2DD53A-237E-4B08-9FB6-E4073075B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44" r="1604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DFB693-B3BD-4F5D-8CAB-B47FA71BA571}"/>
              </a:ext>
            </a:extLst>
          </p:cNvPr>
          <p:cNvSpPr txBox="1"/>
          <p:nvPr/>
        </p:nvSpPr>
        <p:spPr>
          <a:xfrm>
            <a:off x="6858000" y="30202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809E89C-7AC8-446C-9CF0-34566307BB60}"/>
              </a:ext>
            </a:extLst>
          </p:cNvPr>
          <p:cNvSpPr txBox="1">
            <a:spLocks/>
          </p:cNvSpPr>
          <p:nvPr/>
        </p:nvSpPr>
        <p:spPr>
          <a:xfrm>
            <a:off x="5089945" y="2712166"/>
            <a:ext cx="3535619" cy="61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err="1">
                <a:latin typeface="Rockwell Nova Light"/>
              </a:rPr>
              <a:t>Não</a:t>
            </a:r>
            <a:r>
              <a:rPr lang="en-US" sz="7200" dirty="0">
                <a:latin typeface="Rockwell Nova Light"/>
              </a:rPr>
              <a:t> </a:t>
            </a:r>
            <a:r>
              <a:rPr lang="en-US" sz="7200" dirty="0" err="1">
                <a:latin typeface="Rockwell Nova Light"/>
              </a:rPr>
              <a:t>Depender</a:t>
            </a:r>
            <a:r>
              <a:rPr lang="en-US" sz="7200" dirty="0">
                <a:latin typeface="Rockwell Nova Light"/>
              </a:rPr>
              <a:t> de </a:t>
            </a:r>
            <a:r>
              <a:rPr lang="en-US" sz="7200" dirty="0" err="1">
                <a:latin typeface="Rockwell Nova Light"/>
              </a:rPr>
              <a:t>alguem</a:t>
            </a:r>
            <a:r>
              <a:rPr lang="en-US" sz="7200" dirty="0">
                <a:latin typeface="Rockwell Nova Light"/>
              </a:rPr>
              <a:t> </a:t>
            </a:r>
            <a:r>
              <a:rPr lang="en-US" sz="7200" dirty="0" err="1">
                <a:latin typeface="Rockwell Nova Light"/>
              </a:rPr>
              <a:t>pra</a:t>
            </a:r>
            <a:r>
              <a:rPr lang="en-US" sz="7200" dirty="0">
                <a:latin typeface="Rockwell Nova Light"/>
              </a:rPr>
              <a:t> ser </a:t>
            </a:r>
            <a:r>
              <a:rPr lang="en-US" sz="7200" dirty="0" err="1">
                <a:latin typeface="Rockwell Nova Light"/>
              </a:rPr>
              <a:t>feliz</a:t>
            </a:r>
            <a:endParaRPr lang="en-US" sz="7200" dirty="0">
              <a:latin typeface="Rockwell Nova Light"/>
            </a:endParaRPr>
          </a:p>
        </p:txBody>
      </p:sp>
      <p:pic>
        <p:nvPicPr>
          <p:cNvPr id="6" name="Graphic 13" descr="Icon&#10;&#10;Description automatically generated">
            <a:extLst>
              <a:ext uri="{FF2B5EF4-FFF2-40B4-BE49-F238E27FC236}">
                <a16:creationId xmlns:a16="http://schemas.microsoft.com/office/drawing/2014/main" id="{350098A6-984C-4D88-8CB1-FD030A2D1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629" y="4651814"/>
            <a:ext cx="769073" cy="76907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D40FDE5-3F65-4806-8029-8346BC600D0D}"/>
              </a:ext>
            </a:extLst>
          </p:cNvPr>
          <p:cNvSpPr txBox="1">
            <a:spLocks/>
          </p:cNvSpPr>
          <p:nvPr/>
        </p:nvSpPr>
        <p:spPr>
          <a:xfrm>
            <a:off x="5339325" y="4651803"/>
            <a:ext cx="3050709" cy="7024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err="1">
                <a:latin typeface="Rockwell Nova Light"/>
                <a:ea typeface="+mj-lt"/>
                <a:cs typeface="+mj-lt"/>
              </a:rPr>
              <a:t>Aprender</a:t>
            </a:r>
            <a:r>
              <a:rPr lang="en-US" sz="7200" dirty="0">
                <a:latin typeface="Rockwell Nova Light"/>
                <a:ea typeface="+mj-lt"/>
                <a:cs typeface="+mj-lt"/>
              </a:rPr>
              <a:t> a se </a:t>
            </a:r>
            <a:r>
              <a:rPr lang="en-US" sz="7200" dirty="0" err="1">
                <a:latin typeface="Rockwell Nova Light"/>
                <a:ea typeface="+mj-lt"/>
                <a:cs typeface="+mj-lt"/>
              </a:rPr>
              <a:t>amar</a:t>
            </a:r>
            <a:r>
              <a:rPr lang="en-US" sz="7200" dirty="0">
                <a:latin typeface="Rockwell Nova Light"/>
                <a:ea typeface="+mj-lt"/>
                <a:cs typeface="+mj-lt"/>
              </a:rPr>
              <a:t> antes de </a:t>
            </a:r>
            <a:r>
              <a:rPr lang="en-US" sz="7200" dirty="0" err="1">
                <a:latin typeface="Rockwell Nova Light"/>
                <a:ea typeface="+mj-lt"/>
                <a:cs typeface="+mj-lt"/>
              </a:rPr>
              <a:t>amar</a:t>
            </a:r>
            <a:r>
              <a:rPr lang="en-US" sz="7200" dirty="0">
                <a:latin typeface="Rockwell Nova Light"/>
                <a:ea typeface="+mj-lt"/>
                <a:cs typeface="+mj-lt"/>
              </a:rPr>
              <a:t> </a:t>
            </a:r>
            <a:r>
              <a:rPr lang="en-US" sz="7200" dirty="0" err="1">
                <a:latin typeface="Rockwell Nova Light"/>
                <a:ea typeface="+mj-lt"/>
                <a:cs typeface="+mj-lt"/>
              </a:rPr>
              <a:t>outra</a:t>
            </a:r>
            <a:r>
              <a:rPr lang="en-US" sz="7200" dirty="0">
                <a:latin typeface="Rockwell Nova Light"/>
                <a:ea typeface="+mj-lt"/>
                <a:cs typeface="+mj-lt"/>
              </a:rPr>
              <a:t> </a:t>
            </a:r>
            <a:r>
              <a:rPr lang="en-US" sz="7200" dirty="0" err="1">
                <a:latin typeface="Rockwell Nova Light"/>
                <a:ea typeface="+mj-lt"/>
                <a:cs typeface="+mj-lt"/>
              </a:rPr>
              <a:t>pessoa</a:t>
            </a:r>
            <a:endParaRPr lang="en-US" dirty="0" err="1">
              <a:latin typeface="Rockwell Nova Light"/>
            </a:endParaRPr>
          </a:p>
        </p:txBody>
      </p:sp>
      <p:pic>
        <p:nvPicPr>
          <p:cNvPr id="19" name="Graphic 13" descr="Icon&#10;&#10;Description automatically generated">
            <a:extLst>
              <a:ext uri="{FF2B5EF4-FFF2-40B4-BE49-F238E27FC236}">
                <a16:creationId xmlns:a16="http://schemas.microsoft.com/office/drawing/2014/main" id="{67022E19-FE92-4B8A-8CAD-5E039B5A8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463" y="5732469"/>
            <a:ext cx="769073" cy="76907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38750652-D906-44D4-B7E0-AD581FDF69C0}"/>
              </a:ext>
            </a:extLst>
          </p:cNvPr>
          <p:cNvSpPr txBox="1">
            <a:spLocks/>
          </p:cNvSpPr>
          <p:nvPr/>
        </p:nvSpPr>
        <p:spPr>
          <a:xfrm>
            <a:off x="6697069" y="5907859"/>
            <a:ext cx="3147691" cy="660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Rockwell Nova Light"/>
                <a:ea typeface="+mj-lt"/>
                <a:cs typeface="+mj-lt"/>
              </a:rPr>
              <a:t>Sempre </a:t>
            </a:r>
            <a:r>
              <a:rPr lang="en-US" sz="1800" dirty="0" err="1">
                <a:latin typeface="Rockwell Nova Light"/>
                <a:ea typeface="+mj-lt"/>
                <a:cs typeface="+mj-lt"/>
              </a:rPr>
              <a:t>pensar</a:t>
            </a:r>
            <a:r>
              <a:rPr lang="en-US" sz="1800" dirty="0">
                <a:latin typeface="Rockwell Nova Light"/>
                <a:ea typeface="+mj-lt"/>
                <a:cs typeface="+mj-lt"/>
              </a:rPr>
              <a:t> que </a:t>
            </a:r>
            <a:r>
              <a:rPr lang="en-US" sz="1800" dirty="0" err="1">
                <a:latin typeface="Rockwell Nova Light"/>
                <a:ea typeface="+mj-lt"/>
                <a:cs typeface="+mj-lt"/>
              </a:rPr>
              <a:t>há</a:t>
            </a:r>
            <a:r>
              <a:rPr lang="en-US" sz="1800" dirty="0">
                <a:latin typeface="Rockwell Nova Light"/>
                <a:ea typeface="+mj-lt"/>
                <a:cs typeface="+mj-lt"/>
              </a:rPr>
              <a:t> sim um </a:t>
            </a:r>
            <a:r>
              <a:rPr lang="en-US" sz="1800" dirty="0" err="1">
                <a:latin typeface="Rockwell Nova Light"/>
                <a:ea typeface="+mj-lt"/>
                <a:cs typeface="+mj-lt"/>
              </a:rPr>
              <a:t>dia</a:t>
            </a:r>
            <a:r>
              <a:rPr lang="en-US" sz="1800" dirty="0">
                <a:latin typeface="Rockwell Nova Light"/>
                <a:ea typeface="+mj-lt"/>
                <a:cs typeface="+mj-lt"/>
              </a:rPr>
              <a:t> de </a:t>
            </a:r>
            <a:r>
              <a:rPr lang="en-US" sz="1800" dirty="0" err="1">
                <a:latin typeface="Rockwell Nova Light"/>
                <a:ea typeface="+mj-lt"/>
                <a:cs typeface="+mj-lt"/>
              </a:rPr>
              <a:t>amanhã</a:t>
            </a:r>
            <a:endParaRPr lang="en-US" sz="1800">
              <a:latin typeface="Rockwell Nova Light"/>
            </a:endParaRPr>
          </a:p>
        </p:txBody>
      </p:sp>
      <p:pic>
        <p:nvPicPr>
          <p:cNvPr id="21" name="Graphic 13" descr="A picture containing shape&#10;&#10;Description automatically generated">
            <a:extLst>
              <a:ext uri="{FF2B5EF4-FFF2-40B4-BE49-F238E27FC236}">
                <a16:creationId xmlns:a16="http://schemas.microsoft.com/office/drawing/2014/main" id="{FEDE1C86-1F29-4BC7-A295-3B54742F9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465" y="3668142"/>
            <a:ext cx="769073" cy="76907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1AA0198-7329-4ADD-8C27-0E89C57784A7}"/>
              </a:ext>
            </a:extLst>
          </p:cNvPr>
          <p:cNvSpPr txBox="1">
            <a:spLocks/>
          </p:cNvSpPr>
          <p:nvPr/>
        </p:nvSpPr>
        <p:spPr>
          <a:xfrm>
            <a:off x="6544669" y="3834382"/>
            <a:ext cx="2898311" cy="453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Rockwell Nova Light"/>
              </a:rPr>
              <a:t>Seja </a:t>
            </a:r>
            <a:r>
              <a:rPr lang="en-US" sz="1800" dirty="0" err="1">
                <a:latin typeface="Rockwell Nova Light"/>
              </a:rPr>
              <a:t>você</a:t>
            </a:r>
            <a:r>
              <a:rPr lang="en-US" sz="1800" dirty="0">
                <a:latin typeface="Rockwell Nova Light"/>
              </a:rPr>
              <a:t> </a:t>
            </a:r>
            <a:r>
              <a:rPr lang="en-US" sz="1800" dirty="0" err="1">
                <a:latin typeface="Rockwell Nova Light"/>
              </a:rPr>
              <a:t>mesmo</a:t>
            </a:r>
            <a:endParaRPr lang="en-US" sz="1800" dirty="0">
              <a:latin typeface="Rockwell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66517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D17D6-75F7-43B0-A993-469CD4C5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" y="787687"/>
            <a:ext cx="10909640" cy="1065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 err="1">
                <a:latin typeface="Rockwell Extra Bold"/>
              </a:rPr>
              <a:t>Desafios</a:t>
            </a:r>
            <a:r>
              <a:rPr lang="en-US" sz="2800" dirty="0">
                <a:latin typeface="Rockwell Extra Bold"/>
              </a:rPr>
              <a:t>, </a:t>
            </a:r>
            <a:r>
              <a:rPr lang="en-US" sz="2800" dirty="0" err="1">
                <a:latin typeface="Rockwell Extra Bold"/>
              </a:rPr>
              <a:t>dificuldade</a:t>
            </a:r>
            <a:r>
              <a:rPr lang="en-US" sz="2800" dirty="0">
                <a:latin typeface="Rockwell Extra Bold"/>
              </a:rPr>
              <a:t>, </a:t>
            </a:r>
            <a:r>
              <a:rPr lang="en-US" sz="2800" dirty="0" err="1">
                <a:latin typeface="Rockwell Extra Bold"/>
              </a:rPr>
              <a:t>superacões</a:t>
            </a:r>
            <a:r>
              <a:rPr lang="en-US" sz="2800" dirty="0">
                <a:latin typeface="Rockwell Extra Bold"/>
              </a:rPr>
              <a:t> e </a:t>
            </a:r>
            <a:r>
              <a:rPr lang="en-US" sz="2800" dirty="0" err="1">
                <a:latin typeface="Rockwell Extra Bold"/>
              </a:rPr>
              <a:t>valores</a:t>
            </a:r>
            <a:r>
              <a:rPr lang="en-US" sz="2800" dirty="0">
                <a:latin typeface="Rockwell Extra Bold"/>
              </a:rPr>
              <a:t> 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8B755"/>
          </a:solidFill>
          <a:ln w="38100" cap="rnd">
            <a:solidFill>
              <a:srgbClr val="48B75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98CC2996-47B1-457C-AD79-58102AF53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544" y="2398201"/>
            <a:ext cx="970206" cy="941451"/>
          </a:xfrm>
          <a:prstGeom prst="rect">
            <a:avLst/>
          </a:prstGeom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CC5F507-0130-43FC-A545-CC2B629CA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"/>
          <a:stretch/>
        </p:blipFill>
        <p:spPr>
          <a:xfrm rot="20760000">
            <a:off x="10255709" y="412034"/>
            <a:ext cx="1333635" cy="13217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2A78FE8-35D1-4D05-A73E-D29ADD0E47B5}"/>
              </a:ext>
            </a:extLst>
          </p:cNvPr>
          <p:cNvSpPr txBox="1">
            <a:spLocks/>
          </p:cNvSpPr>
          <p:nvPr/>
        </p:nvSpPr>
        <p:spPr>
          <a:xfrm>
            <a:off x="2202968" y="2465136"/>
            <a:ext cx="2707483" cy="654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Rockwell Nova Light"/>
              </a:rPr>
              <a:t>Bondade</a:t>
            </a:r>
            <a:r>
              <a:rPr lang="en-US" sz="2400" dirty="0">
                <a:latin typeface="Rockwell Nova Light"/>
              </a:rPr>
              <a:t> - valor</a:t>
            </a:r>
          </a:p>
        </p:txBody>
      </p:sp>
      <p:pic>
        <p:nvPicPr>
          <p:cNvPr id="6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2877FCC-24FB-4320-8070-CD5F2CC05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11" y="3854498"/>
            <a:ext cx="969160" cy="96916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11EF29E-23D0-44AD-9830-F004A2AB40F8}"/>
              </a:ext>
            </a:extLst>
          </p:cNvPr>
          <p:cNvSpPr txBox="1">
            <a:spLocks/>
          </p:cNvSpPr>
          <p:nvPr/>
        </p:nvSpPr>
        <p:spPr>
          <a:xfrm>
            <a:off x="2202967" y="3961428"/>
            <a:ext cx="2555082" cy="668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Rockwell Nova Light"/>
              </a:rPr>
              <a:t>Layout Site - </a:t>
            </a:r>
            <a:r>
              <a:rPr lang="en-US" sz="7200" dirty="0" err="1">
                <a:latin typeface="Rockwell Nova Light"/>
              </a:rPr>
              <a:t>Superação</a:t>
            </a:r>
          </a:p>
        </p:txBody>
      </p:sp>
      <p:pic>
        <p:nvPicPr>
          <p:cNvPr id="17" name="Picture 4" descr="Icon&#10;&#10;Description automatically generated">
            <a:extLst>
              <a:ext uri="{FF2B5EF4-FFF2-40B4-BE49-F238E27FC236}">
                <a16:creationId xmlns:a16="http://schemas.microsoft.com/office/drawing/2014/main" id="{91166871-43C7-4F6A-AB92-AFA4544B2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10" y="5198389"/>
            <a:ext cx="969160" cy="96916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428A00D-922C-444D-87C5-96D4D579E497}"/>
              </a:ext>
            </a:extLst>
          </p:cNvPr>
          <p:cNvSpPr txBox="1">
            <a:spLocks/>
          </p:cNvSpPr>
          <p:nvPr/>
        </p:nvSpPr>
        <p:spPr>
          <a:xfrm>
            <a:off x="2202967" y="5277609"/>
            <a:ext cx="3123117" cy="821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dirty="0" err="1">
                <a:latin typeface="Rockwell Nova Light"/>
              </a:rPr>
              <a:t>Realizar</a:t>
            </a:r>
            <a:r>
              <a:rPr lang="en-US" sz="2300" dirty="0">
                <a:latin typeface="Rockwell Nova Light"/>
              </a:rPr>
              <a:t> </a:t>
            </a:r>
            <a:r>
              <a:rPr lang="en-US" sz="2300" dirty="0" err="1">
                <a:latin typeface="Rockwell Nova Light"/>
              </a:rPr>
              <a:t>funções</a:t>
            </a:r>
            <a:r>
              <a:rPr lang="en-US" sz="2300" dirty="0">
                <a:latin typeface="Rockwell Nova Light"/>
              </a:rPr>
              <a:t> </a:t>
            </a:r>
            <a:r>
              <a:rPr lang="en-US" sz="2300" dirty="0" err="1">
                <a:latin typeface="Rockwell Nova Light"/>
              </a:rPr>
              <a:t>sem</a:t>
            </a:r>
            <a:r>
              <a:rPr lang="en-US" sz="2300" dirty="0">
                <a:latin typeface="Rockwell Nova Light"/>
              </a:rPr>
              <a:t> frameworks - </a:t>
            </a:r>
            <a:r>
              <a:rPr lang="en-US" sz="2300" dirty="0" err="1">
                <a:latin typeface="Rockwell Nova Light"/>
              </a:rPr>
              <a:t>Desafio</a:t>
            </a:r>
            <a:endParaRPr lang="en-US" sz="2300" dirty="0">
              <a:latin typeface="Rockwell Nova Light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3C90200-F60A-4391-987B-99DEE333D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485" y="2398201"/>
            <a:ext cx="941451" cy="941451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D79F9689-7EB2-42DC-9093-52A76784523B}"/>
              </a:ext>
            </a:extLst>
          </p:cNvPr>
          <p:cNvSpPr txBox="1">
            <a:spLocks/>
          </p:cNvSpPr>
          <p:nvPr/>
        </p:nvSpPr>
        <p:spPr>
          <a:xfrm>
            <a:off x="8229694" y="2395863"/>
            <a:ext cx="3123119" cy="9457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err="1">
                <a:latin typeface="Rockwell Nova Light"/>
              </a:rPr>
              <a:t>Deixar</a:t>
            </a:r>
            <a:r>
              <a:rPr lang="en-US" sz="7200" dirty="0">
                <a:latin typeface="Rockwell Nova Light"/>
              </a:rPr>
              <a:t> o site com a </a:t>
            </a:r>
            <a:r>
              <a:rPr lang="en-US" sz="7200" dirty="0" err="1">
                <a:latin typeface="Rockwell Nova Light"/>
              </a:rPr>
              <a:t>cara</a:t>
            </a:r>
            <a:r>
              <a:rPr lang="en-US" sz="7200" dirty="0">
                <a:latin typeface="Rockwell Nova Light"/>
              </a:rPr>
              <a:t> do </a:t>
            </a:r>
            <a:r>
              <a:rPr lang="en-US" sz="7200" dirty="0" err="1">
                <a:latin typeface="Rockwell Nova Light"/>
              </a:rPr>
              <a:t>livro</a:t>
            </a:r>
            <a:r>
              <a:rPr lang="en-US" sz="7200" dirty="0">
                <a:latin typeface="Rockwell Nova Light"/>
              </a:rPr>
              <a:t> - </a:t>
            </a:r>
            <a:r>
              <a:rPr lang="en-US" sz="7200" dirty="0" err="1">
                <a:latin typeface="Rockwell Nova Light"/>
              </a:rPr>
              <a:t>Desafio</a:t>
            </a:r>
          </a:p>
        </p:txBody>
      </p:sp>
      <p:pic>
        <p:nvPicPr>
          <p:cNvPr id="16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1B5239B-DDC3-4F14-8A58-862C5BDB7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485" y="3866782"/>
            <a:ext cx="941451" cy="941451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4CEE95F-68DF-45C9-9C7D-3AA46C7D1EF0}"/>
              </a:ext>
            </a:extLst>
          </p:cNvPr>
          <p:cNvSpPr txBox="1">
            <a:spLocks/>
          </p:cNvSpPr>
          <p:nvPr/>
        </p:nvSpPr>
        <p:spPr>
          <a:xfrm>
            <a:off x="8229694" y="3822881"/>
            <a:ext cx="3123119" cy="945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dirty="0" err="1">
                <a:latin typeface="Rockwell Nova Light"/>
              </a:rPr>
              <a:t>Escolher</a:t>
            </a:r>
            <a:r>
              <a:rPr lang="en-US" sz="2300" dirty="0">
                <a:latin typeface="Rockwell Nova Light"/>
              </a:rPr>
              <a:t> o </a:t>
            </a:r>
            <a:r>
              <a:rPr lang="en-US" sz="2300" dirty="0" err="1">
                <a:latin typeface="Rockwell Nova Light"/>
              </a:rPr>
              <a:t>tema</a:t>
            </a:r>
            <a:r>
              <a:rPr lang="en-US" sz="2300" dirty="0">
                <a:latin typeface="Rockwell Nova Light"/>
              </a:rPr>
              <a:t>- </a:t>
            </a:r>
            <a:r>
              <a:rPr lang="en-US" sz="2300" dirty="0" err="1">
                <a:latin typeface="Rockwell Nova Light"/>
              </a:rPr>
              <a:t>Desafio</a:t>
            </a:r>
            <a:endParaRPr lang="en-US" sz="2300" dirty="0">
              <a:latin typeface="Rockwell Nova Light"/>
            </a:endParaRPr>
          </a:p>
        </p:txBody>
      </p:sp>
      <p:pic>
        <p:nvPicPr>
          <p:cNvPr id="24" name="Picture 4" descr="Icon&#10;&#10;Description automatically generated">
            <a:extLst>
              <a:ext uri="{FF2B5EF4-FFF2-40B4-BE49-F238E27FC236}">
                <a16:creationId xmlns:a16="http://schemas.microsoft.com/office/drawing/2014/main" id="{7E204BEB-72C9-4060-BA8A-9341F7FF61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8485" y="5155254"/>
            <a:ext cx="941451" cy="94145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402944E7-8720-4146-B4CB-73B6FCC53862}"/>
              </a:ext>
            </a:extLst>
          </p:cNvPr>
          <p:cNvSpPr txBox="1">
            <a:spLocks/>
          </p:cNvSpPr>
          <p:nvPr/>
        </p:nvSpPr>
        <p:spPr>
          <a:xfrm>
            <a:off x="8229694" y="5152917"/>
            <a:ext cx="3123119" cy="945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dirty="0" err="1">
                <a:latin typeface="Rockwell Nova Light"/>
              </a:rPr>
              <a:t>Realizar</a:t>
            </a:r>
            <a:r>
              <a:rPr lang="en-US" sz="2300" dirty="0">
                <a:latin typeface="Rockwell Nova Light"/>
              </a:rPr>
              <a:t> </a:t>
            </a:r>
            <a:r>
              <a:rPr lang="en-US" sz="2300" dirty="0" err="1">
                <a:latin typeface="Rockwell Nova Light"/>
              </a:rPr>
              <a:t>funções</a:t>
            </a:r>
            <a:r>
              <a:rPr lang="en-US" sz="2300" dirty="0">
                <a:latin typeface="Rockwell Nova Light"/>
              </a:rPr>
              <a:t> para o </a:t>
            </a:r>
            <a:r>
              <a:rPr lang="en-US" sz="2300" dirty="0" err="1">
                <a:latin typeface="Rockwell Nova Light"/>
              </a:rPr>
              <a:t>usuario</a:t>
            </a:r>
            <a:r>
              <a:rPr lang="en-US" sz="2300" dirty="0">
                <a:latin typeface="Rockwell Nova Light"/>
              </a:rPr>
              <a:t> - </a:t>
            </a:r>
            <a:r>
              <a:rPr lang="en-US" sz="2300" dirty="0" err="1">
                <a:latin typeface="Rockwell Nova Light"/>
              </a:rPr>
              <a:t>Superação</a:t>
            </a:r>
          </a:p>
        </p:txBody>
      </p:sp>
    </p:spTree>
    <p:extLst>
      <p:ext uri="{BB962C8B-B14F-4D97-AF65-F5344CB8AC3E}">
        <p14:creationId xmlns:p14="http://schemas.microsoft.com/office/powerpoint/2010/main" val="26815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D17D6-75F7-43B0-A993-469CD4C5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81" y="732269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 err="1">
                <a:latin typeface="Rockwell Extra Bold"/>
              </a:rPr>
              <a:t>Agradecimentos</a:t>
            </a:r>
            <a:r>
              <a:rPr lang="en-US" sz="6000" dirty="0">
                <a:latin typeface="Rockwell Extra Bold"/>
              </a:rPr>
              <a:t> </a:t>
            </a:r>
            <a:endParaRPr lang="en-US" sz="6000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8B755"/>
          </a:solidFill>
          <a:ln w="38100" cap="rnd">
            <a:solidFill>
              <a:srgbClr val="48B75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8A228B-7D7B-49C5-82ED-B7DD62CD94B9}"/>
              </a:ext>
            </a:extLst>
          </p:cNvPr>
          <p:cNvSpPr txBox="1">
            <a:spLocks/>
          </p:cNvSpPr>
          <p:nvPr/>
        </p:nvSpPr>
        <p:spPr>
          <a:xfrm>
            <a:off x="2535479" y="2312738"/>
            <a:ext cx="2333411" cy="5578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Rockwell Nova Light"/>
                <a:ea typeface="+mj-lt"/>
                <a:cs typeface="+mj-lt"/>
              </a:rPr>
              <a:t>Vitoria Souza</a:t>
            </a:r>
            <a:endParaRPr lang="en-US" dirty="0">
              <a:latin typeface="Rockwell Nova Light"/>
            </a:endParaRPr>
          </a:p>
        </p:txBody>
      </p:sp>
      <p:pic>
        <p:nvPicPr>
          <p:cNvPr id="11" name="Picture 10" descr="A person wearing glasses&#10;&#10;Description automatically generated">
            <a:extLst>
              <a:ext uri="{FF2B5EF4-FFF2-40B4-BE49-F238E27FC236}">
                <a16:creationId xmlns:a16="http://schemas.microsoft.com/office/drawing/2014/main" id="{0B2D1524-2913-4767-B49C-53E80C2A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87" y="2103220"/>
            <a:ext cx="1670232" cy="990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8819506-66B4-41B8-9FD1-EEC43B64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66" y="3765244"/>
            <a:ext cx="1637113" cy="1087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AA7B5256-DB64-4F2C-A505-B97201242A5F}"/>
              </a:ext>
            </a:extLst>
          </p:cNvPr>
          <p:cNvSpPr txBox="1">
            <a:spLocks/>
          </p:cNvSpPr>
          <p:nvPr/>
        </p:nvSpPr>
        <p:spPr>
          <a:xfrm>
            <a:off x="2535478" y="3989136"/>
            <a:ext cx="2374973" cy="474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Rockwell Nova Light"/>
              </a:rPr>
              <a:t>Lucas Nascimento</a:t>
            </a:r>
          </a:p>
        </p:txBody>
      </p:sp>
      <p:pic>
        <p:nvPicPr>
          <p:cNvPr id="30" name="Picture 29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E3456B03-6AC1-442A-9834-4F39512DE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75" y="5358516"/>
            <a:ext cx="1641294" cy="1087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1FC020F6-30DD-4698-A0AB-C04371934F6D}"/>
              </a:ext>
            </a:extLst>
          </p:cNvPr>
          <p:cNvSpPr txBox="1">
            <a:spLocks/>
          </p:cNvSpPr>
          <p:nvPr/>
        </p:nvSpPr>
        <p:spPr>
          <a:xfrm>
            <a:off x="2535478" y="5554699"/>
            <a:ext cx="2374973" cy="474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Rockwell Nova Light"/>
              </a:rPr>
              <a:t>Carolina Scudeler</a:t>
            </a:r>
          </a:p>
        </p:txBody>
      </p:sp>
      <p:pic>
        <p:nvPicPr>
          <p:cNvPr id="32" name="Picture 31" descr="A person sitting in front of a window posing for the camera&#10;&#10;Description automatically generated">
            <a:extLst>
              <a:ext uri="{FF2B5EF4-FFF2-40B4-BE49-F238E27FC236}">
                <a16:creationId xmlns:a16="http://schemas.microsoft.com/office/drawing/2014/main" id="{6B0DD77B-7154-48D0-978F-1ACAD5E0C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132" y="2103220"/>
            <a:ext cx="1393761" cy="990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41B15A1B-36FC-4BCE-BCA5-475CF472523D}"/>
              </a:ext>
            </a:extLst>
          </p:cNvPr>
          <p:cNvSpPr txBox="1">
            <a:spLocks/>
          </p:cNvSpPr>
          <p:nvPr/>
        </p:nvSpPr>
        <p:spPr>
          <a:xfrm>
            <a:off x="6594861" y="2423573"/>
            <a:ext cx="2333411" cy="5578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Rockwell Nova Light"/>
              </a:rPr>
              <a:t>João Amorim</a:t>
            </a:r>
          </a:p>
        </p:txBody>
      </p:sp>
      <p:pic>
        <p:nvPicPr>
          <p:cNvPr id="34" name="Picture 33" descr="A person holding a phone&#10;&#10;Description automatically generated">
            <a:extLst>
              <a:ext uri="{FF2B5EF4-FFF2-40B4-BE49-F238E27FC236}">
                <a16:creationId xmlns:a16="http://schemas.microsoft.com/office/drawing/2014/main" id="{62DD9879-94F9-4B27-95FF-BCB7ACA76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983" y="3821183"/>
            <a:ext cx="1378058" cy="990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E24415DA-8751-4A9E-977C-003B7FECE121}"/>
              </a:ext>
            </a:extLst>
          </p:cNvPr>
          <p:cNvSpPr txBox="1">
            <a:spLocks/>
          </p:cNvSpPr>
          <p:nvPr/>
        </p:nvSpPr>
        <p:spPr>
          <a:xfrm>
            <a:off x="6594861" y="3989137"/>
            <a:ext cx="1890066" cy="5578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Rockwell Nova Light"/>
              </a:rPr>
              <a:t>Jose Eduardo</a:t>
            </a:r>
          </a:p>
        </p:txBody>
      </p:sp>
      <p:pic>
        <p:nvPicPr>
          <p:cNvPr id="38" name="Picture 37" descr="A person is smiling in front of a window posing for the camera&#10;&#10;Description automatically generated">
            <a:extLst>
              <a:ext uri="{FF2B5EF4-FFF2-40B4-BE49-F238E27FC236}">
                <a16:creationId xmlns:a16="http://schemas.microsoft.com/office/drawing/2014/main" id="{67E9AECB-5005-4A60-804A-C9963BE2C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9692" y="5456020"/>
            <a:ext cx="1322640" cy="990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9B58445E-E800-4999-93F6-6FF08F240738}"/>
              </a:ext>
            </a:extLst>
          </p:cNvPr>
          <p:cNvSpPr txBox="1">
            <a:spLocks/>
          </p:cNvSpPr>
          <p:nvPr/>
        </p:nvSpPr>
        <p:spPr>
          <a:xfrm>
            <a:off x="6511733" y="5790228"/>
            <a:ext cx="2333411" cy="5578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Rockwell Nova Light"/>
              </a:rPr>
              <a:t>Rafael Holland</a:t>
            </a:r>
          </a:p>
        </p:txBody>
      </p:sp>
      <p:pic>
        <p:nvPicPr>
          <p:cNvPr id="40" name="Picture 39" descr="A close up of a person wearing glasses&#10;&#10;Description automatically generated">
            <a:extLst>
              <a:ext uri="{FF2B5EF4-FFF2-40B4-BE49-F238E27FC236}">
                <a16:creationId xmlns:a16="http://schemas.microsoft.com/office/drawing/2014/main" id="{93359D3E-2BA8-498B-82B5-EB88518DDE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0647" y="2103220"/>
            <a:ext cx="1111130" cy="990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Picture 4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5BB73F6-5685-43D3-BD5E-EEE211AC2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1764" y="3821183"/>
            <a:ext cx="1530458" cy="990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3E1272D5-DC4C-496F-BCE9-5DB7E0D0C92E}"/>
              </a:ext>
            </a:extLst>
          </p:cNvPr>
          <p:cNvSpPr txBox="1">
            <a:spLocks/>
          </p:cNvSpPr>
          <p:nvPr/>
        </p:nvSpPr>
        <p:spPr>
          <a:xfrm>
            <a:off x="9975369" y="2423573"/>
            <a:ext cx="2333411" cy="5578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Rockwell Nova Light"/>
              </a:rPr>
              <a:t>Carlos Gomes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3CCB6DB-2E6E-470A-98D6-25AF06A4DEBC}"/>
              </a:ext>
            </a:extLst>
          </p:cNvPr>
          <p:cNvSpPr txBox="1">
            <a:spLocks/>
          </p:cNvSpPr>
          <p:nvPr/>
        </p:nvSpPr>
        <p:spPr>
          <a:xfrm>
            <a:off x="10016933" y="4030701"/>
            <a:ext cx="2181011" cy="5578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>
                <a:latin typeface="Rockwell Nova Light"/>
              </a:rPr>
              <a:t>Lucas Alves</a:t>
            </a:r>
            <a:endParaRPr lang="en-US" sz="7200" dirty="0">
              <a:latin typeface="Rockwell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477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6A2DD53A-237E-4B08-9FB6-E4073075B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334" r="-1" b="14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929E4-C372-477C-8C28-AB1A0ABF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800" dirty="0" err="1">
                <a:solidFill>
                  <a:schemeClr val="bg1"/>
                </a:solidFill>
                <a:latin typeface="Rockwell Extra Bold"/>
              </a:rPr>
              <a:t>Obrigado</a:t>
            </a:r>
            <a:r>
              <a:rPr lang="en-US" sz="10800" dirty="0">
                <a:solidFill>
                  <a:schemeClr val="bg1"/>
                </a:solidFill>
                <a:latin typeface="Rockwell Extra Bold"/>
              </a:rPr>
              <a:t>!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5070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413124"/>
      </a:dk2>
      <a:lt2>
        <a:srgbClr val="E8E2E7"/>
      </a:lt2>
      <a:accent1>
        <a:srgbClr val="48B755"/>
      </a:accent1>
      <a:accent2>
        <a:srgbClr val="5EB13B"/>
      </a:accent2>
      <a:accent3>
        <a:srgbClr val="8EAB43"/>
      </a:accent3>
      <a:accent4>
        <a:srgbClr val="B1A23B"/>
      </a:accent4>
      <a:accent5>
        <a:srgbClr val="C3824D"/>
      </a:accent5>
      <a:accent6>
        <a:srgbClr val="B13F3B"/>
      </a:accent6>
      <a:hlink>
        <a:srgbClr val="A2783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SketchyVTI</vt:lpstr>
      <vt:lpstr>Garota no trem e minha vida</vt:lpstr>
      <vt:lpstr>Como conheci o livro</vt:lpstr>
      <vt:lpstr>O que é? Quem escreveu?</vt:lpstr>
      <vt:lpstr>O aprendi com o livro?</vt:lpstr>
      <vt:lpstr>Desafios, dificuldade, superacões e valores </vt:lpstr>
      <vt:lpstr>Agradecimentos 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158</cp:revision>
  <dcterms:created xsi:type="dcterms:W3CDTF">2020-11-25T17:47:58Z</dcterms:created>
  <dcterms:modified xsi:type="dcterms:W3CDTF">2020-12-02T14:18:22Z</dcterms:modified>
</cp:coreProperties>
</file>