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3C242-1B5F-4D2A-9BAF-B16139EEEE2C}" v="1488" dt="2020-12-03T11:05:01.564"/>
    <p1510:client id="{9A4EFC35-DB5D-4CFD-891C-8E49D7015B09}" v="4" dt="2020-12-03T14:44:18.134"/>
    <p1510:client id="{9A851A09-5252-46EC-9F64-3939D0B569C3}" v="795" dt="2020-12-03T15:57:45.344"/>
    <p1510:client id="{BA49A376-BB8B-4D39-9A57-86E35B88C913}" v="67" dt="2020-12-03T15:48:57.035"/>
    <p1510:client id="{F880E657-FEFF-4357-ADE2-5EF6CFBDE19A}" v="84" dt="2020-12-03T14:38:54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5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4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8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7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7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0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9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err="1">
                <a:latin typeface="Arial Black"/>
                <a:cs typeface="Calibri Light"/>
              </a:rPr>
              <a:t>АнтиХлоп</a:t>
            </a:r>
            <a:endParaRPr lang="ru-RU" b="1" dirty="0" err="1">
              <a:latin typeface="Arial Black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Когда соседи достали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C516-66E7-4F64-B674-7F4A0ACB162B}"/>
              </a:ext>
            </a:extLst>
          </p:cNvPr>
          <p:cNvSpPr txBox="1"/>
          <p:nvPr/>
        </p:nvSpPr>
        <p:spPr>
          <a:xfrm>
            <a:off x="5418364" y="51190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>
              <a:cs typeface="Calibri"/>
            </a:endParaRPr>
          </a:p>
        </p:txBody>
      </p:sp>
      <p:sp>
        <p:nvSpPr>
          <p:cNvPr id="5" name="Google Shape;92;p11">
            <a:extLst>
              <a:ext uri="{FF2B5EF4-FFF2-40B4-BE49-F238E27FC236}">
                <a16:creationId xmlns:a16="http://schemas.microsoft.com/office/drawing/2014/main" id="{37FF375C-E6A6-4EAA-A5CD-A6A0E521EFAE}"/>
              </a:ext>
            </a:extLst>
          </p:cNvPr>
          <p:cNvSpPr txBox="1"/>
          <p:nvPr/>
        </p:nvSpPr>
        <p:spPr>
          <a:xfrm>
            <a:off x="6099367" y="5635480"/>
            <a:ext cx="609529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Работу выполнили:</a:t>
            </a:r>
            <a:r>
              <a:rPr lang="ru-RU" sz="2400" dirty="0"/>
              <a:t> И. В. </a:t>
            </a:r>
            <a:r>
              <a:rPr lang="ru-RU" sz="2400" dirty="0" err="1"/>
              <a:t>Сивиринов</a:t>
            </a:r>
            <a:r>
              <a:rPr lang="ru-RU" sz="2400" dirty="0"/>
              <a:t> </a:t>
            </a:r>
            <a:endParaRPr lang="ru-RU" dirty="0"/>
          </a:p>
          <a:p>
            <a:r>
              <a:rPr lang="ru-RU" sz="2400" dirty="0"/>
              <a:t>Научный руководитель: А.С. </a:t>
            </a:r>
            <a:r>
              <a:rPr lang="ru-RU" sz="2400" dirty="0" err="1"/>
              <a:t>Байгашов</a:t>
            </a:r>
            <a:endParaRPr lang="ru-RU" sz="2400" b="0" i="0" u="none" strike="noStrike" cap="none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F30E-87FF-4042-9CAA-D2EC48A1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9F819D-FDE3-4D52-853E-75731652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4000" dirty="0">
                <a:cs typeface="Calibri" panose="020F0502020204030204"/>
              </a:rPr>
              <a:t>Вам</a:t>
            </a:r>
            <a:r>
              <a:rPr lang="ru-RU" sz="3600" dirty="0">
                <a:cs typeface="Calibri" panose="020F0502020204030204"/>
              </a:rPr>
              <a:t> надоела, что соседи постоянно хлопают дверьми? Для этого я решил создать программу, чтобы сосед наконецто понял как громкость хлопка </a:t>
            </a:r>
            <a:r>
              <a:rPr lang="ru-RU" sz="3600">
                <a:cs typeface="Calibri" panose="020F0502020204030204"/>
              </a:rPr>
              <a:t>двери воздейсвует на другого человека</a:t>
            </a:r>
            <a:endParaRPr lang="ru-RU" sz="3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52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53B55-E289-4092-BF48-3F565AAB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Цель: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677FC-41A0-48FF-B6AF-E3B5CB5B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77" y="1753738"/>
            <a:ext cx="10515600" cy="828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Показав проблему вразумить соседа 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39D9505-CC13-412A-BD55-7D76D802ED54}"/>
              </a:ext>
            </a:extLst>
          </p:cNvPr>
          <p:cNvSpPr txBox="1">
            <a:spLocks/>
          </p:cNvSpPr>
          <p:nvPr/>
        </p:nvSpPr>
        <p:spPr>
          <a:xfrm>
            <a:off x="846827" y="26597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Задачи: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C063BDD-D850-4F67-808A-8DF0422AC628}"/>
              </a:ext>
            </a:extLst>
          </p:cNvPr>
          <p:cNvSpPr txBox="1">
            <a:spLocks/>
          </p:cNvSpPr>
          <p:nvPr/>
        </p:nvSpPr>
        <p:spPr>
          <a:xfrm>
            <a:off x="832449" y="3976478"/>
            <a:ext cx="10529977" cy="1878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ru-RU" dirty="0">
                <a:cs typeface="Calibri" panose="020F0502020204030204"/>
              </a:rPr>
              <a:t>Найти формулы для решения поставленных задач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 panose="020F0502020204030204"/>
              </a:rPr>
              <a:t>Написать функцию для вычисления громкости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>
                <a:cs typeface="Calibri" panose="020F0502020204030204"/>
              </a:rPr>
              <a:t>Написать функции для создания анимаций</a:t>
            </a:r>
          </a:p>
          <a:p>
            <a:pPr marL="514350" indent="-514350">
              <a:buAutoNum type="arabicPeriod"/>
            </a:pPr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298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ABBB-9703-47D7-9B3D-81ED9721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Актуальность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304F32-F36E-4989-8BAE-85018372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cs typeface="Calibri" panose="020F0502020204030204"/>
              </a:rPr>
              <a:t>Я счетаю програма спасёт много ушей и нервов. Программа будет написана на языке програмированя Python и использует её библиотеки. Проект можно развить до модели рапростронения звука в огромном здании.</a:t>
            </a:r>
          </a:p>
        </p:txBody>
      </p:sp>
    </p:spTree>
    <p:extLst>
      <p:ext uri="{BB962C8B-B14F-4D97-AF65-F5344CB8AC3E}">
        <p14:creationId xmlns:p14="http://schemas.microsoft.com/office/powerpoint/2010/main" val="302268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АнтиХлоп</vt:lpstr>
      <vt:lpstr>Введение</vt:lpstr>
      <vt:lpstr>Цель:</vt:lpstr>
      <vt:lpstr>Актуальность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</dc:title>
  <dc:creator/>
  <cp:lastModifiedBy/>
  <cp:revision>259</cp:revision>
  <dcterms:created xsi:type="dcterms:W3CDTF">2012-07-30T23:42:41Z</dcterms:created>
  <dcterms:modified xsi:type="dcterms:W3CDTF">2020-12-03T15:59:09Z</dcterms:modified>
</cp:coreProperties>
</file>