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91534CD-0D19-47DF-9284-69DC0DBE9EF2}">
  <a:tblStyle styleId="{491534CD-0D19-47DF-9284-69DC0DBE9EF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1510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2741215" y="2531667"/>
            <a:ext cx="5811839" cy="1478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-273445" y="1110061"/>
            <a:ext cx="5811839" cy="4321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23887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71489" y="1825625"/>
            <a:ext cx="2900363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3486151" y="1825625"/>
            <a:ext cx="2900363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143000" y="2564903"/>
            <a:ext cx="6858000" cy="8640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CT10A7010_05.09.2016 Running a Software Project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323F4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Week 1 ( 8.09.16 – 15.09.16)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508103" y="4871351"/>
            <a:ext cx="3564903" cy="18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Ageeva Anastasiia, ID 0499339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Bogodukhov Gleb, ID 0503652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Ilyasova Olga, ID 0499355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Kovalevsk</a:t>
            </a:r>
            <a:r>
              <a:rPr lang="en-US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n-US" sz="18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 Nikita, ID 0499368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750"/>
              </a:spcBef>
              <a:buClr>
                <a:srgbClr val="323F4F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Sukhinsky  Igor, ID 0500422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731043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11560" y="18864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3568" y="1988840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 dirty="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 dirty="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 dirty="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buClr>
                <a:srgbClr val="323F4F"/>
              </a:buClr>
              <a:buSzPct val="100000"/>
              <a:buFont typeface="Noto Sans Symbols"/>
              <a:buChar char="▪"/>
            </a:pPr>
            <a:r>
              <a:rPr lang="en-US" sz="3600" dirty="0">
                <a:solidFill>
                  <a:srgbClr val="323F4F"/>
                </a:solidFill>
              </a:rPr>
              <a:t>Future plans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11560" y="18864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11550" y="1676200"/>
            <a:ext cx="7886700" cy="47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0" rtl="0">
              <a:spcBef>
                <a:spcPts val="800"/>
              </a:spcBef>
              <a:buClr>
                <a:srgbClr val="323F4F"/>
              </a:buClr>
              <a:buSzPct val="100000"/>
              <a:buFont typeface="Arial"/>
              <a:buChar char="•"/>
            </a:pPr>
            <a:r>
              <a:rPr lang="en-US" sz="2800" b="1" dirty="0">
                <a:solidFill>
                  <a:srgbClr val="333F50"/>
                </a:solidFill>
              </a:rPr>
              <a:t>PROJECT:</a:t>
            </a:r>
            <a:r>
              <a:rPr lang="en-US" sz="2800" dirty="0">
                <a:solidFill>
                  <a:srgbClr val="333F50"/>
                </a:solidFill>
              </a:rPr>
              <a:t> Social Gym</a:t>
            </a:r>
          </a:p>
          <a:p>
            <a:pPr marL="0" lvl="0" indent="0" rtl="0">
              <a:spcBef>
                <a:spcPts val="800"/>
              </a:spcBef>
              <a:buNone/>
            </a:pPr>
            <a:endParaRPr sz="2800" dirty="0">
              <a:solidFill>
                <a:srgbClr val="333F50"/>
              </a:solidFill>
            </a:endParaRPr>
          </a:p>
          <a:p>
            <a:pPr lvl="0" indent="0" rtl="0">
              <a:spcBef>
                <a:spcPts val="800"/>
              </a:spcBef>
              <a:buClr>
                <a:srgbClr val="323F4F"/>
              </a:buClr>
              <a:buSzPct val="100000"/>
              <a:buFont typeface="Arial"/>
              <a:buChar char="•"/>
            </a:pPr>
            <a:r>
              <a:rPr lang="en-US" sz="2800" b="1" dirty="0">
                <a:solidFill>
                  <a:srgbClr val="333F50"/>
                </a:solidFill>
              </a:rPr>
              <a:t>IDEA:</a:t>
            </a:r>
            <a:r>
              <a:rPr lang="en-US" sz="2800" dirty="0">
                <a:solidFill>
                  <a:srgbClr val="333F50"/>
                </a:solidFill>
              </a:rPr>
              <a:t> create a mobile application where people can </a:t>
            </a:r>
            <a:r>
              <a:rPr lang="en-US" sz="2800" dirty="0" err="1">
                <a:solidFill>
                  <a:srgbClr val="333F50"/>
                </a:solidFill>
              </a:rPr>
              <a:t>organise</a:t>
            </a:r>
            <a:r>
              <a:rPr lang="en-US" sz="2800" dirty="0">
                <a:solidFill>
                  <a:srgbClr val="333F50"/>
                </a:solidFill>
              </a:rPr>
              <a:t> and search for sport events.</a:t>
            </a:r>
          </a:p>
          <a:p>
            <a:pPr marL="0" lvl="0" indent="0" rtl="0">
              <a:spcBef>
                <a:spcPts val="800"/>
              </a:spcBef>
              <a:buNone/>
            </a:pPr>
            <a:endParaRPr sz="2800" dirty="0">
              <a:solidFill>
                <a:srgbClr val="333F50"/>
              </a:solidFill>
            </a:endParaRPr>
          </a:p>
          <a:p>
            <a:pPr lvl="0" indent="0" rtl="0">
              <a:spcBef>
                <a:spcPts val="800"/>
              </a:spcBef>
              <a:buClr>
                <a:srgbClr val="333F50"/>
              </a:buClr>
              <a:buSzPct val="100000"/>
              <a:buFont typeface="Arial"/>
              <a:buChar char="•"/>
            </a:pPr>
            <a:r>
              <a:rPr lang="en-US" sz="2800" b="1" dirty="0">
                <a:solidFill>
                  <a:srgbClr val="333F50"/>
                </a:solidFill>
              </a:rPr>
              <a:t>FUNCTIONALITY:</a:t>
            </a:r>
          </a:p>
          <a:p>
            <a:pPr lvl="2" rtl="0">
              <a:spcBef>
                <a:spcPts val="0"/>
              </a:spcBef>
              <a:buClr>
                <a:srgbClr val="323F4F"/>
              </a:buClr>
            </a:pPr>
            <a:r>
              <a:rPr lang="en-US" sz="2800" dirty="0">
                <a:solidFill>
                  <a:srgbClr val="323F4F"/>
                </a:solidFill>
              </a:rPr>
              <a:t>Create a sports event</a:t>
            </a:r>
          </a:p>
          <a:p>
            <a:pPr lvl="2" rtl="0">
              <a:spcBef>
                <a:spcPts val="0"/>
              </a:spcBef>
              <a:buClr>
                <a:srgbClr val="323F4F"/>
              </a:buClr>
            </a:pPr>
            <a:r>
              <a:rPr lang="en-US" sz="2800" dirty="0">
                <a:solidFill>
                  <a:srgbClr val="323F4F"/>
                </a:solidFill>
              </a:rPr>
              <a:t>Find nearby upcoming sports events</a:t>
            </a:r>
          </a:p>
          <a:p>
            <a:pPr lvl="2" rtl="0">
              <a:spcBef>
                <a:spcPts val="0"/>
              </a:spcBef>
              <a:buClr>
                <a:srgbClr val="323F4F"/>
              </a:buClr>
            </a:pPr>
            <a:r>
              <a:rPr lang="en-US" sz="2800" dirty="0">
                <a:solidFill>
                  <a:srgbClr val="323F4F"/>
                </a:solidFill>
              </a:rPr>
              <a:t>Sign up to a sports event</a:t>
            </a: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buNone/>
            </a:pPr>
            <a:endParaRPr sz="2800" dirty="0">
              <a:solidFill>
                <a:srgbClr val="323F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11560" y="18864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</a:p>
        </p:txBody>
      </p:sp>
      <p:graphicFrame>
        <p:nvGraphicFramePr>
          <p:cNvPr id="106" name="Shape 106"/>
          <p:cNvGraphicFramePr/>
          <p:nvPr/>
        </p:nvGraphicFramePr>
        <p:xfrm>
          <a:off x="611562" y="1825626"/>
          <a:ext cx="7903800" cy="4643565"/>
        </p:xfrm>
        <a:graphic>
          <a:graphicData uri="http://schemas.openxmlformats.org/drawingml/2006/table">
            <a:tbl>
              <a:tblPr firstRow="1" bandRow="1">
                <a:noFill/>
                <a:tableStyleId>{491534CD-0D19-47DF-9284-69DC0DBE9EF2}</a:tableStyleId>
              </a:tblPr>
              <a:tblGrid>
                <a:gridCol w="1584175"/>
                <a:gridCol w="1263925"/>
                <a:gridCol w="1263925"/>
                <a:gridCol w="1263925"/>
                <a:gridCol w="1263925"/>
                <a:gridCol w="1263925"/>
              </a:tblGrid>
              <a:tr h="402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Gleb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Igor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Anastasiia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Olga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Nikita</a:t>
                      </a:r>
                    </a:p>
                  </a:txBody>
                  <a:tcPr marL="91450" marR="91450" marT="45725" marB="45725"/>
                </a:tc>
              </a:tr>
              <a:tr h="402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323F4F"/>
                          </a:solidFill>
                        </a:rPr>
                        <a:t>Analyst</a:t>
                      </a:r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</a:tr>
              <a:tr h="402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Designer</a:t>
                      </a:r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 b="1"/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 b="1"/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 b="1"/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 b="1"/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 b="1"/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</a:tr>
              <a:tr h="402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Developer</a:t>
                      </a:r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</a:tr>
              <a:tr h="402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UI Designer</a:t>
                      </a:r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</a:tr>
              <a:tr h="402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Integrator</a:t>
                      </a:r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</a:tr>
              <a:tr h="402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Tester</a:t>
                      </a:r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</a:tr>
              <a:tr h="83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Change Control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Manager</a:t>
                      </a:r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</a:tr>
              <a:tr h="39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Project Manager</a:t>
                      </a:r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 b="1"/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 b="1"/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</a:tr>
              <a:tr h="402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Reviewer</a:t>
                      </a:r>
                    </a:p>
                  </a:txBody>
                  <a:tcPr marL="28575" marR="28575" marT="19050" marB="19050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50"/>
                    </a:p>
                  </a:txBody>
                  <a:tcPr marL="91450" marR="91450" marT="45725" marB="45725" anchor="ctr">
                    <a:solidFill>
                      <a:srgbClr val="D8E9F4"/>
                    </a:solidFill>
                  </a:tcPr>
                </a:tc>
              </a:tr>
            </a:tbl>
          </a:graphicData>
        </a:graphic>
      </p:graphicFrame>
      <p:pic>
        <p:nvPicPr>
          <p:cNvPr id="107" name="Shape 107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5" y="220486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119" y="422108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119" y="479715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577" y="558923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928" y="262271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928" y="305775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928" y="346083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928" y="378347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064" y="220480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1714" y="344113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1714" y="425046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064" y="486006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200" y="298393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973" y="220533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200" y="258633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973" y="343863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064" y="299425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299425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343863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422108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http://yoursmileys.ru/ismile/tick/i39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601753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11560" y="18864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11560" y="1988840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Inception document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buClr>
                <a:srgbClr val="323F4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Requirements document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11560" y="18864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Future plans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buClr>
                <a:srgbClr val="323F4F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323F4F"/>
                </a:solidFill>
              </a:rPr>
              <a:t>Set up a </a:t>
            </a:r>
            <a:r>
              <a:rPr lang="en-US" sz="2800" dirty="0" err="1">
                <a:solidFill>
                  <a:srgbClr val="323F4F"/>
                </a:solidFill>
              </a:rPr>
              <a:t>Git</a:t>
            </a:r>
            <a:r>
              <a:rPr lang="en-US" sz="2800" dirty="0">
                <a:solidFill>
                  <a:srgbClr val="323F4F"/>
                </a:solidFill>
              </a:rPr>
              <a:t> storage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buClr>
                <a:srgbClr val="323F4F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323F4F"/>
                </a:solidFill>
              </a:rPr>
              <a:t>Develop a phase plan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buClr>
                <a:srgbClr val="323F4F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323F4F"/>
                </a:solidFill>
              </a:rPr>
              <a:t>Develop an architecture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buClr>
                <a:srgbClr val="323F4F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323F4F"/>
                </a:solidFill>
              </a:rPr>
              <a:t>Develop UI prototype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8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Экран (4:3)</PresentationFormat>
  <Paragraphs>45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Тема8</vt:lpstr>
      <vt:lpstr>Презентация PowerPoint</vt:lpstr>
      <vt:lpstr>Content:</vt:lpstr>
      <vt:lpstr>Introduction</vt:lpstr>
      <vt:lpstr>Roles</vt:lpstr>
      <vt:lpstr>Documents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</dc:creator>
  <cp:lastModifiedBy>Сергей</cp:lastModifiedBy>
  <cp:revision>2</cp:revision>
  <dcterms:modified xsi:type="dcterms:W3CDTF">2016-09-14T20:54:28Z</dcterms:modified>
</cp:coreProperties>
</file>