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59612" y="2861012"/>
            <a:ext cx="386491" cy="1136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3678185" y="5565239"/>
            <a:ext cx="4238367" cy="191900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9539100" y="5233018"/>
            <a:ext cx="632267" cy="2007133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1238967" y="1962847"/>
            <a:ext cx="7215200" cy="2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1238951" y="4385067"/>
            <a:ext cx="66740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825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21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9511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9511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9510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51710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51710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51709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960000" y="719600"/>
            <a:ext cx="715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9600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9599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51799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51799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51798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10307766" y="3834977"/>
            <a:ext cx="2262833" cy="184364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11494359" y="805970"/>
            <a:ext cx="854248" cy="725137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57824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3468200" y="4216800"/>
            <a:ext cx="5255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2368007" y="1978833"/>
            <a:ext cx="7456000" cy="22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10115246" y="2109328"/>
            <a:ext cx="3053753" cy="2024449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981926" y="2109328"/>
            <a:ext cx="3053753" cy="2024449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5196784" y="5877520"/>
            <a:ext cx="643400" cy="2007133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3689151" y="6446920"/>
            <a:ext cx="1239167" cy="1437733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751951" y="5965653"/>
            <a:ext cx="1517800" cy="191900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6362951" y="5877520"/>
            <a:ext cx="632267" cy="2007133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7274818" y="6446920"/>
            <a:ext cx="1227033" cy="1437733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7933418" y="5965653"/>
            <a:ext cx="1505633" cy="191900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63449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10018175" y="-633547"/>
            <a:ext cx="643400" cy="2007133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11184341" y="-633547"/>
            <a:ext cx="632267" cy="2007133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58852" y="5690944"/>
            <a:ext cx="1505633" cy="191900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951706" y="6046506"/>
            <a:ext cx="1227033" cy="1437733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39688" y="-329987"/>
            <a:ext cx="2909147" cy="1190032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10523129" y="5690944"/>
            <a:ext cx="1505633" cy="191900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9600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9600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46958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46958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84316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84316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599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9510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9510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36063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36063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89169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89169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62616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62616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9974215" y="-220255"/>
            <a:ext cx="2686388" cy="95964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10494247" y="149966"/>
            <a:ext cx="2686388" cy="6255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692593" y="5747924"/>
            <a:ext cx="2686388" cy="630837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97437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95996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959967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4683801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4683800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95996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959967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4683801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4683800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840763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8407633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840763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8407633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10527719" y="-1156495"/>
            <a:ext cx="1824347" cy="1437728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11173986" y="-140500"/>
            <a:ext cx="1505633" cy="191900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10856757" y="-851695"/>
            <a:ext cx="1824347" cy="1437728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99291" y="-927695"/>
            <a:ext cx="1824347" cy="1437728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129748" y="-622895"/>
            <a:ext cx="1824347" cy="1437728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812064" y="-318095"/>
            <a:ext cx="1824347" cy="1437728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9133" y="6135633"/>
            <a:ext cx="11356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014909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943989" y="-629791"/>
            <a:ext cx="1227033" cy="1437733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11305693" y="-297712"/>
            <a:ext cx="1824347" cy="1437728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2366400" y="719600"/>
            <a:ext cx="7459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1800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4699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8695234" y="-45088"/>
            <a:ext cx="3803509" cy="1007831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34072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692593" y="6064348"/>
            <a:ext cx="2686388" cy="630837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377799" y="-633547"/>
            <a:ext cx="643400" cy="2007133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116047" y="-163013"/>
            <a:ext cx="643400" cy="2007133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11170212" y="-645169"/>
            <a:ext cx="643400" cy="2007133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11431965" y="-174636"/>
            <a:ext cx="643400" cy="2007133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426185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10004180" y="6047956"/>
            <a:ext cx="1227033" cy="1437733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10662780" y="5668289"/>
            <a:ext cx="1505633" cy="191900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11369451" y="5673993"/>
            <a:ext cx="2987933" cy="2209767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674843" y="953658"/>
            <a:ext cx="2686388" cy="630837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573251" y="1289424"/>
            <a:ext cx="2686388" cy="630837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123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960000" y="1583200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Raleway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fld id="{DD2E084A-8F3D-440A-8B82-4B119562FB21}" type="slidenum">
              <a:rPr lang="pt-BR" smtClean="0"/>
              <a:t>‹nº›</a:t>
            </a:fld>
            <a:endParaRPr lang="pt-BR"/>
          </a:p>
        </p:txBody>
      </p:sp>
      <p:grpSp>
        <p:nvGrpSpPr>
          <p:cNvPr id="109" name="Google Shape;109;p4"/>
          <p:cNvGrpSpPr/>
          <p:nvPr/>
        </p:nvGrpSpPr>
        <p:grpSpPr>
          <a:xfrm>
            <a:off x="10339433" y="5076728"/>
            <a:ext cx="1517800" cy="1891667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10768534" y="5546433"/>
            <a:ext cx="1239167" cy="14104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1045483" y="5077424"/>
            <a:ext cx="1517800" cy="1891667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762083" y="5402037"/>
            <a:ext cx="1517800" cy="1891667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60134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116784" y="-643041"/>
            <a:ext cx="643400" cy="2007133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1333101" y="-623068"/>
            <a:ext cx="1239167" cy="1437733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395900" y="-1435868"/>
            <a:ext cx="1517800" cy="191900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11442951" y="-643041"/>
            <a:ext cx="632267" cy="2007133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9693968" y="-623068"/>
            <a:ext cx="1227033" cy="1437733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10352568" y="-1435868"/>
            <a:ext cx="1505633" cy="191900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627049" y="-1015434"/>
            <a:ext cx="2999100" cy="2209767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10831118" y="-1015434"/>
            <a:ext cx="2987933" cy="2209767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3901618" y="-623068"/>
            <a:ext cx="1239167" cy="1437733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4714418" y="-927868"/>
            <a:ext cx="1239167" cy="1437733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462133" y="3500617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1034333" y="5138347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1034333" y="4632747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5041600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4613800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4613800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8621067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8193267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8193267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6470167" y="-1380759"/>
            <a:ext cx="1517800" cy="191900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94500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1071667" y="2418200"/>
            <a:ext cx="4496800" cy="9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1071651" y="3394851"/>
            <a:ext cx="4605200" cy="12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11239751" y="-643041"/>
            <a:ext cx="632267" cy="2007133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9490768" y="-623068"/>
            <a:ext cx="1227033" cy="1437733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10149368" y="-1435868"/>
            <a:ext cx="1505633" cy="191900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10627918" y="-1015434"/>
            <a:ext cx="2987933" cy="2209767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644651" y="5910256"/>
            <a:ext cx="2686388" cy="630837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644662" y="5857103"/>
            <a:ext cx="2686388" cy="630837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319984" y="-643041"/>
            <a:ext cx="643400" cy="2007133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593025" y="-1218641"/>
            <a:ext cx="643400" cy="2007133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1287808" y="-1141573"/>
            <a:ext cx="3053753" cy="2024449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86698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50721" y="-329987"/>
            <a:ext cx="2909147" cy="1190032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9184907" y="-1330431"/>
            <a:ext cx="2659589" cy="3253232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951000" y="1789667"/>
            <a:ext cx="10290000" cy="4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9653107" y="5747924"/>
            <a:ext cx="2686388" cy="630837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721175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5091567" y="2242500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grpSp>
        <p:nvGrpSpPr>
          <p:cNvPr id="681" name="Google Shape;681;p25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8764757" y="-895939"/>
            <a:ext cx="1593799" cy="1437728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833990" y="-895939"/>
            <a:ext cx="1593799" cy="1437728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306809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826940" y="2303819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882416" y="5233017"/>
            <a:ext cx="3948239" cy="2780872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9858557" y="212884"/>
            <a:ext cx="2686388" cy="619213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9858557" y="641195"/>
            <a:ext cx="2686388" cy="630837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945343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951100" y="754063"/>
            <a:ext cx="5426000" cy="16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951100" y="2315067"/>
            <a:ext cx="4778000" cy="11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951100" y="4762600"/>
            <a:ext cx="4438400" cy="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333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10833518" y="1572097"/>
            <a:ext cx="52809" cy="52809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9514935" y="5405621"/>
            <a:ext cx="2766599" cy="1283171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10254942" y="1111334"/>
            <a:ext cx="3533033" cy="4635333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808783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674843" y="1156858"/>
            <a:ext cx="2686388" cy="630837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573251" y="1594224"/>
            <a:ext cx="2686388" cy="630837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53138" y="-347743"/>
            <a:ext cx="2686388" cy="630837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10341329" y="5375811"/>
            <a:ext cx="1505633" cy="191900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10605129" y="5688111"/>
            <a:ext cx="1505633" cy="191900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282586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644671" y="5297862"/>
            <a:ext cx="1227033" cy="1437733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485338" y="4752428"/>
            <a:ext cx="1505633" cy="191900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468385" y="171320"/>
            <a:ext cx="2686388" cy="630837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543051" y="6113456"/>
            <a:ext cx="2686388" cy="630837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543062" y="6060303"/>
            <a:ext cx="2686388" cy="630837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10341329" y="-432128"/>
            <a:ext cx="1505633" cy="191900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10008873" y="-621556"/>
            <a:ext cx="1227033" cy="1437733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10605129" y="-744428"/>
            <a:ext cx="1505633" cy="191900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265185" y="-133480"/>
            <a:ext cx="2686388" cy="630837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821763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487416" y="6075522"/>
            <a:ext cx="3745039" cy="1531967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9997008" y="6046505"/>
            <a:ext cx="1824347" cy="1437728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9059856" y="5565239"/>
            <a:ext cx="1505633" cy="191900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4941389" y="6046506"/>
            <a:ext cx="1227033" cy="1437733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5599989" y="5565239"/>
            <a:ext cx="1505633" cy="191900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772172" y="5233018"/>
            <a:ext cx="632267" cy="2007133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1021863" y="6282145"/>
            <a:ext cx="2686388" cy="95964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11224894" y="978802"/>
            <a:ext cx="2686388" cy="625593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104632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15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384484" y="-1054895"/>
            <a:ext cx="1824347" cy="1437728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217952" y="-140500"/>
            <a:ext cx="1505633" cy="191900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10531924" y="-343700"/>
            <a:ext cx="1227033" cy="1437733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9797924" y="-140500"/>
            <a:ext cx="1505633" cy="191900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721017" y="4115239"/>
            <a:ext cx="3234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7236984" y="4115239"/>
            <a:ext cx="3234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1721033" y="4750532"/>
            <a:ext cx="3234000" cy="10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4"/>
          </p:nvPr>
        </p:nvSpPr>
        <p:spPr>
          <a:xfrm>
            <a:off x="7237000" y="4750532"/>
            <a:ext cx="3234000" cy="10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2273000" y="719600"/>
            <a:ext cx="7646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349087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3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573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441598" y="-1467337"/>
            <a:ext cx="3931196" cy="3066504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8702402" y="-1467337"/>
            <a:ext cx="3931196" cy="3066504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747600" y="719600"/>
            <a:ext cx="6696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097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321121" y="6058438"/>
            <a:ext cx="2686388" cy="630837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247921" y="6391724"/>
            <a:ext cx="2686388" cy="630837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36134" y="13102"/>
            <a:ext cx="2262833" cy="768060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9832713" y="102378"/>
            <a:ext cx="2686388" cy="630837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9962713" y="638863"/>
            <a:ext cx="2686388" cy="630837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8306734" y="6049828"/>
            <a:ext cx="1227033" cy="1437733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8965334" y="5520351"/>
            <a:ext cx="1505633" cy="191900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942300" y="1307200"/>
            <a:ext cx="5672800" cy="11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951100" y="2360800"/>
            <a:ext cx="5672800" cy="3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97257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347135" y="2861012"/>
            <a:ext cx="386491" cy="1136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10494247" y="6245966"/>
            <a:ext cx="2686388" cy="6255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8482718" y="6481922"/>
            <a:ext cx="3745039" cy="1531967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1022233" y="1895800"/>
            <a:ext cx="6154800" cy="30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849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10856517" y="4511464"/>
            <a:ext cx="1517800" cy="1891667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11166651" y="4794864"/>
            <a:ext cx="1517800" cy="1891667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363687" y="99660"/>
            <a:ext cx="2686388" cy="630837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9885002" y="102129"/>
            <a:ext cx="2711783" cy="1489628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493687" y="631051"/>
            <a:ext cx="2686388" cy="630837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6254767" y="1737533"/>
            <a:ext cx="4884400" cy="9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6254900" y="2857467"/>
            <a:ext cx="4884400" cy="2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9846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54867" y="5460000"/>
            <a:ext cx="12301600" cy="67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173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7127184" y="5490608"/>
            <a:ext cx="643400" cy="2007133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5619551" y="6060008"/>
            <a:ext cx="1239167" cy="1437733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4682351" y="5578741"/>
            <a:ext cx="1517800" cy="191900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8293351" y="5490608"/>
            <a:ext cx="632267" cy="2007133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9205218" y="6060008"/>
            <a:ext cx="1227033" cy="1437733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9863818" y="5578741"/>
            <a:ext cx="1505633" cy="191900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11134451" y="5287975"/>
            <a:ext cx="2987933" cy="2209767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11047652" y="2861012"/>
            <a:ext cx="386491" cy="1136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10311936" y="-139035"/>
            <a:ext cx="1505633" cy="191900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2242400" y="2137433"/>
            <a:ext cx="7707200" cy="1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745600" y="3959767"/>
            <a:ext cx="67008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81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15168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58" name="Google Shape;858;p3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15772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5B84C-2D77-907E-344B-294B397AF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967" y="1962847"/>
            <a:ext cx="8293654" cy="2484800"/>
          </a:xfrm>
        </p:spPr>
        <p:txBody>
          <a:bodyPr/>
          <a:lstStyle/>
          <a:p>
            <a:r>
              <a:rPr lang="pt-BR" sz="4800" dirty="0"/>
              <a:t>TRABALHO</a:t>
            </a:r>
            <a:br>
              <a:rPr lang="pt-BR" sz="4800" dirty="0"/>
            </a:br>
            <a:r>
              <a:rPr lang="pt-BR" sz="4800" dirty="0"/>
              <a:t>CIRCUITOS</a:t>
            </a:r>
            <a:br>
              <a:rPr lang="pt-BR" sz="4800" dirty="0"/>
            </a:br>
            <a:r>
              <a:rPr lang="pt-BR" sz="4800" dirty="0"/>
              <a:t>DIGITAIS</a:t>
            </a:r>
          </a:p>
        </p:txBody>
      </p:sp>
    </p:spTree>
    <p:extLst>
      <p:ext uri="{BB962C8B-B14F-4D97-AF65-F5344CB8AC3E}">
        <p14:creationId xmlns:p14="http://schemas.microsoft.com/office/powerpoint/2010/main" val="140400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278D5-38AA-C039-41AA-58DD63D73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92A1C8-A578-CCD4-79CB-708F45F791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João Marcelo</a:t>
            </a:r>
          </a:p>
          <a:p>
            <a:r>
              <a:rPr lang="pt-BR" dirty="0"/>
              <a:t>Cícero Igor</a:t>
            </a:r>
          </a:p>
          <a:p>
            <a:r>
              <a:rPr lang="pt-BR" dirty="0"/>
              <a:t>Erick de Brito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B363A41-8F22-316B-8149-573946555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220" y="1623060"/>
            <a:ext cx="5787390" cy="392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5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1240A-EC86-E1D9-6CE1-E39A0733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9D7A14-309D-9913-CEDC-915C4CEB77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Este projeto consiste em implementar o circuito de um relógio e um alarme utilizando o simulador </a:t>
            </a:r>
            <a:r>
              <a:rPr lang="pt-BR" dirty="0" err="1"/>
              <a:t>logisim</a:t>
            </a:r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6967835-4850-B5D8-AD9A-E15EE18DA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990" y="1884800"/>
            <a:ext cx="3204210" cy="3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1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B51A0-E3A5-D253-2C15-25F1FD95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PROPOSTO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F9662DE-5415-FE6D-9500-282FB0102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570" y="2021439"/>
            <a:ext cx="8058150" cy="3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05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F6EA2-B8EA-5C8E-970A-67177356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B6F299-4B3B-C147-2418-766EBBCA4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botão MODE serve para alternar entre os modos do relógio: NORMAL (N),ALARME (A), MUDANÇA (C).</a:t>
            </a:r>
          </a:p>
          <a:p>
            <a:r>
              <a:rPr lang="pt-BR" dirty="0"/>
              <a:t>N : Mostra as horas; A: Configura o relógio para alarmar em determinada hora; C: Modifica a hora do relógio.</a:t>
            </a:r>
          </a:p>
          <a:p>
            <a:r>
              <a:rPr lang="pt-BR" dirty="0"/>
              <a:t>Os LEDs H, M e S indicam o display que está selecionado no momento, sendo eles hora, minuto e segundo, respectivamente.</a:t>
            </a:r>
          </a:p>
          <a:p>
            <a:r>
              <a:rPr lang="pt-BR" dirty="0"/>
              <a:t>Nos modos A e C o SELECT serve para alternar entre H,M,S e o botão ALTER é usado para incrementar o valor do display.</a:t>
            </a:r>
          </a:p>
          <a:p>
            <a:r>
              <a:rPr lang="pt-BR" dirty="0"/>
              <a:t>Quando o relógio marcar o horário que foi configurado no alarme, o LED ALARM deve acender.</a:t>
            </a:r>
          </a:p>
          <a:p>
            <a:r>
              <a:rPr lang="pt-BR" dirty="0"/>
              <a:t>O botão PAUSE pode ser utilizado para apagar o LED alarme e pausar o relógio em qualquer momento.</a:t>
            </a:r>
          </a:p>
          <a:p>
            <a:r>
              <a:rPr lang="pt-BR" dirty="0"/>
              <a:t>O botão RESET pode ser utilizado para reiniciar o relógio.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3819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DD5AB-93EC-4340-858F-571D5B2B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RELÓGIO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DF9FCB-0DC8-C0D4-11FF-0F59AEC5C8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82600" indent="-342900">
              <a:buFont typeface="Arial" panose="020B0604020202020204" pitchFamily="34" charset="0"/>
              <a:buChar char="•"/>
            </a:pPr>
            <a:r>
              <a:rPr lang="pt-BR" dirty="0"/>
              <a:t>Falaremos da construção do relógio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6E208FA-38FE-9BB0-160A-C16E1F41AAE6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pt-BR" dirty="0"/>
              <a:t>ALARME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7B89967-4B7E-8F6F-D022-9EBAD3D119A3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pPr marL="482600" indent="-342900">
              <a:buFont typeface="Arial" panose="020B0604020202020204" pitchFamily="34" charset="0"/>
              <a:buChar char="•"/>
            </a:pPr>
            <a:r>
              <a:rPr lang="pt-BR" dirty="0"/>
              <a:t>Falaremos da construção do alarme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C463FAC-9978-121C-6800-67CB4A51E929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5A38FE75-4CFE-C479-69F5-2181F3F81913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79D1D6F1-A3C3-BC74-C1D0-F8519E8D354D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pt-BR" dirty="0"/>
              <a:t>CIRCUITO COMPLETO</a:t>
            </a:r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73D641D1-E93B-BE57-2E17-422664C64C7E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pPr marL="482600" indent="-342900">
              <a:buFont typeface="Arial" panose="020B0604020202020204" pitchFamily="34" charset="0"/>
              <a:buChar char="•"/>
            </a:pPr>
            <a:r>
              <a:rPr lang="pt-BR" dirty="0"/>
              <a:t>Mostraremos um único circuito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5BA324ED-E903-3FF2-B7FF-665F3BE380A5}"/>
              </a:ext>
            </a:extLst>
          </p:cNvPr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pt-BR" dirty="0"/>
              <a:t>MÁQUINAS DE ESTADO</a:t>
            </a:r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57B4F287-B931-9438-9E3B-E2CE09171CD9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pPr marL="482600" indent="-342900">
              <a:buFont typeface="Arial" panose="020B0604020202020204" pitchFamily="34" charset="0"/>
              <a:buChar char="•"/>
            </a:pPr>
            <a:r>
              <a:rPr lang="pt-BR" dirty="0"/>
              <a:t>Falaremos da construção das máquinas de estado</a:t>
            </a:r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6E3D9660-E6F0-0E73-4E89-85E3B2224139}"/>
              </a:ext>
            </a:extLst>
          </p:cNvPr>
          <p:cNvSpPr>
            <a:spLocks noGrp="1"/>
          </p:cNvSpPr>
          <p:nvPr>
            <p:ph type="title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Subtítulo 12">
            <a:extLst>
              <a:ext uri="{FF2B5EF4-FFF2-40B4-BE49-F238E27FC236}">
                <a16:creationId xmlns:a16="http://schemas.microsoft.com/office/drawing/2014/main" id="{DD5252C8-7854-5EA3-6CFB-68D1A641F52A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FDDE9684-3264-66B6-BC93-5DAFFCCC0BF7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pt-BR" dirty="0"/>
              <a:t>DIVISÃO DE ETAPAS</a:t>
            </a:r>
          </a:p>
        </p:txBody>
      </p:sp>
    </p:spTree>
    <p:extLst>
      <p:ext uri="{BB962C8B-B14F-4D97-AF65-F5344CB8AC3E}">
        <p14:creationId xmlns:p14="http://schemas.microsoft.com/office/powerpoint/2010/main" val="2889174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97173-1CA8-C67E-8D27-809F2143C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RELÓGIO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9CB6DD-B600-6B1D-3370-141DB20C0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935710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Electronic Circuit Style CV _ by Slidesgo</Template>
  <TotalTime>33</TotalTime>
  <Words>220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7" baseType="lpstr">
      <vt:lpstr>Arial</vt:lpstr>
      <vt:lpstr>Bebas Neue</vt:lpstr>
      <vt:lpstr>Josefin Slab SemiBold</vt:lpstr>
      <vt:lpstr>Lato</vt:lpstr>
      <vt:lpstr>Montserrat</vt:lpstr>
      <vt:lpstr>Proxima Nova</vt:lpstr>
      <vt:lpstr>Raleway</vt:lpstr>
      <vt:lpstr>Source Sans Pro</vt:lpstr>
      <vt:lpstr>Electronic Circuit Style CV by Slidesgo</vt:lpstr>
      <vt:lpstr>Slidesgo Final Pages</vt:lpstr>
      <vt:lpstr>TRABALHO CIRCUITOS DIGITAIS</vt:lpstr>
      <vt:lpstr>EQUIPE:</vt:lpstr>
      <vt:lpstr>OBJETIVO</vt:lpstr>
      <vt:lpstr>MODELO PROPOSTO</vt:lpstr>
      <vt:lpstr>ESPECIFICAÇÕES</vt:lpstr>
      <vt:lpstr>RELÓGIO</vt:lpstr>
      <vt:lpstr>RELÓGIO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CIRCUITOS DIGITAIS</dc:title>
  <dc:creator>cicero igor</dc:creator>
  <cp:lastModifiedBy>cicero igor</cp:lastModifiedBy>
  <cp:revision>4</cp:revision>
  <dcterms:created xsi:type="dcterms:W3CDTF">2022-11-08T22:58:53Z</dcterms:created>
  <dcterms:modified xsi:type="dcterms:W3CDTF">2022-11-08T23:32:50Z</dcterms:modified>
</cp:coreProperties>
</file>