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media/image13.jpg" ContentType="image/unknown"/>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5" r:id="rId21"/>
    <p:sldId id="274"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4" d="100"/>
          <a:sy n="84" d="100"/>
        </p:scale>
        <p:origin x="81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559612" y="2861012"/>
            <a:ext cx="386491" cy="1136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 name="Google Shape;15;p2"/>
          <p:cNvGrpSpPr/>
          <p:nvPr/>
        </p:nvGrpSpPr>
        <p:grpSpPr>
          <a:xfrm>
            <a:off x="8685918" y="6075522"/>
            <a:ext cx="3745039" cy="1531967"/>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 name="Google Shape;18;p2"/>
          <p:cNvGrpSpPr/>
          <p:nvPr/>
        </p:nvGrpSpPr>
        <p:grpSpPr>
          <a:xfrm>
            <a:off x="3678185" y="5565239"/>
            <a:ext cx="4238367" cy="191900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1" name="Google Shape;31;p2"/>
          <p:cNvGrpSpPr/>
          <p:nvPr/>
        </p:nvGrpSpPr>
        <p:grpSpPr>
          <a:xfrm rot="10800000" flipH="1">
            <a:off x="9539100" y="5233018"/>
            <a:ext cx="632267" cy="2007133"/>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 name="Google Shape;34;p2"/>
          <p:cNvGrpSpPr/>
          <p:nvPr/>
        </p:nvGrpSpPr>
        <p:grpSpPr>
          <a:xfrm>
            <a:off x="8817265" y="7667"/>
            <a:ext cx="1593799" cy="1437728"/>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 name="Google Shape;37;p2"/>
          <p:cNvGrpSpPr/>
          <p:nvPr/>
        </p:nvGrpSpPr>
        <p:grpSpPr>
          <a:xfrm>
            <a:off x="9905536" y="-139035"/>
            <a:ext cx="1505633" cy="191900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 name="Google Shape;40;p2"/>
          <p:cNvGrpSpPr/>
          <p:nvPr/>
        </p:nvGrpSpPr>
        <p:grpSpPr>
          <a:xfrm>
            <a:off x="4161533" y="-633547"/>
            <a:ext cx="643400" cy="2007133"/>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 name="Google Shape;43;p2"/>
          <p:cNvGrpSpPr/>
          <p:nvPr/>
        </p:nvGrpSpPr>
        <p:grpSpPr>
          <a:xfrm>
            <a:off x="2653901" y="-623068"/>
            <a:ext cx="1239167" cy="1437733"/>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 name="Google Shape;46;p2"/>
          <p:cNvGrpSpPr/>
          <p:nvPr/>
        </p:nvGrpSpPr>
        <p:grpSpPr>
          <a:xfrm>
            <a:off x="1716700" y="-623068"/>
            <a:ext cx="1517800" cy="191900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 name="Google Shape;49;p2"/>
          <p:cNvGrpSpPr/>
          <p:nvPr/>
        </p:nvGrpSpPr>
        <p:grpSpPr>
          <a:xfrm>
            <a:off x="-322533" y="651734"/>
            <a:ext cx="1833900" cy="763740"/>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 name="Google Shape;52;p2"/>
          <p:cNvGrpSpPr/>
          <p:nvPr/>
        </p:nvGrpSpPr>
        <p:grpSpPr>
          <a:xfrm>
            <a:off x="5327700" y="-633547"/>
            <a:ext cx="632267" cy="2007133"/>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 name="Google Shape;55;p2"/>
          <p:cNvGrpSpPr/>
          <p:nvPr/>
        </p:nvGrpSpPr>
        <p:grpSpPr>
          <a:xfrm>
            <a:off x="6239567" y="-623068"/>
            <a:ext cx="1227033" cy="1437733"/>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 name="Google Shape;58;p2"/>
          <p:cNvGrpSpPr/>
          <p:nvPr/>
        </p:nvGrpSpPr>
        <p:grpSpPr>
          <a:xfrm>
            <a:off x="6898168" y="-623068"/>
            <a:ext cx="1505633" cy="191900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 name="Google Shape;61;p2"/>
          <p:cNvGrpSpPr/>
          <p:nvPr/>
        </p:nvGrpSpPr>
        <p:grpSpPr>
          <a:xfrm rot="-5400000">
            <a:off x="9974215" y="6282145"/>
            <a:ext cx="2686388" cy="95964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8" name="Google Shape;68;p2"/>
          <p:cNvSpPr txBox="1">
            <a:spLocks noGrp="1"/>
          </p:cNvSpPr>
          <p:nvPr>
            <p:ph type="ctrTitle"/>
          </p:nvPr>
        </p:nvSpPr>
        <p:spPr>
          <a:xfrm>
            <a:off x="1238967" y="1962847"/>
            <a:ext cx="7215200" cy="2484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6933" b="1">
                <a:latin typeface="Montserrat"/>
                <a:ea typeface="Montserrat"/>
                <a:cs typeface="Montserrat"/>
                <a:sym typeface="Montserrat"/>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pt-BR"/>
              <a:t>Clique para editar o título Mestre</a:t>
            </a:r>
            <a:endParaRPr/>
          </a:p>
        </p:txBody>
      </p:sp>
      <p:sp>
        <p:nvSpPr>
          <p:cNvPr id="69" name="Google Shape;69;p2"/>
          <p:cNvSpPr txBox="1">
            <a:spLocks noGrp="1"/>
          </p:cNvSpPr>
          <p:nvPr>
            <p:ph type="subTitle" idx="1"/>
          </p:nvPr>
        </p:nvSpPr>
        <p:spPr>
          <a:xfrm>
            <a:off x="1238951" y="4385067"/>
            <a:ext cx="6674000" cy="653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2267">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pt-BR"/>
              <a:t>Clique para editar o estilo do subtítulo Mestre</a:t>
            </a:r>
            <a:endParaRPr/>
          </a:p>
        </p:txBody>
      </p:sp>
    </p:spTree>
    <p:extLst>
      <p:ext uri="{BB962C8B-B14F-4D97-AF65-F5344CB8AC3E}">
        <p14:creationId xmlns:p14="http://schemas.microsoft.com/office/powerpoint/2010/main" val="3158257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297"/>
        <p:cNvGrpSpPr/>
        <p:nvPr/>
      </p:nvGrpSpPr>
      <p:grpSpPr>
        <a:xfrm>
          <a:off x="0" y="0"/>
          <a:ext cx="0" cy="0"/>
          <a:chOff x="0" y="0"/>
          <a:chExt cx="0" cy="0"/>
        </a:xfrm>
      </p:grpSpPr>
    </p:spTree>
    <p:extLst>
      <p:ext uri="{BB962C8B-B14F-4D97-AF65-F5344CB8AC3E}">
        <p14:creationId xmlns:p14="http://schemas.microsoft.com/office/powerpoint/2010/main" val="140521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951100" y="2610797"/>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pt-BR"/>
              <a:t>Clique para editar o título Mestre</a:t>
            </a:r>
            <a:endParaRPr/>
          </a:p>
        </p:txBody>
      </p:sp>
      <p:sp>
        <p:nvSpPr>
          <p:cNvPr id="300" name="Google Shape;300;p13"/>
          <p:cNvSpPr txBox="1">
            <a:spLocks noGrp="1"/>
          </p:cNvSpPr>
          <p:nvPr>
            <p:ph type="title" idx="2" hasCustomPrompt="1"/>
          </p:nvPr>
        </p:nvSpPr>
        <p:spPr>
          <a:xfrm>
            <a:off x="951100" y="1900100"/>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1" name="Google Shape;301;p13"/>
          <p:cNvSpPr txBox="1">
            <a:spLocks noGrp="1"/>
          </p:cNvSpPr>
          <p:nvPr>
            <p:ph type="subTitle" idx="1"/>
          </p:nvPr>
        </p:nvSpPr>
        <p:spPr>
          <a:xfrm>
            <a:off x="951084" y="3207921"/>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pt-BR"/>
              <a:t>Clique para editar o estilo do subtítulo Mestre</a:t>
            </a:r>
            <a:endParaRPr/>
          </a:p>
        </p:txBody>
      </p:sp>
      <p:sp>
        <p:nvSpPr>
          <p:cNvPr id="302" name="Google Shape;302;p13"/>
          <p:cNvSpPr txBox="1">
            <a:spLocks noGrp="1"/>
          </p:cNvSpPr>
          <p:nvPr>
            <p:ph type="title" idx="3"/>
          </p:nvPr>
        </p:nvSpPr>
        <p:spPr>
          <a:xfrm>
            <a:off x="5171000" y="2610797"/>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pt-BR"/>
              <a:t>Clique para editar o título Mestre</a:t>
            </a:r>
            <a:endParaRPr/>
          </a:p>
        </p:txBody>
      </p:sp>
      <p:sp>
        <p:nvSpPr>
          <p:cNvPr id="303" name="Google Shape;303;p13"/>
          <p:cNvSpPr txBox="1">
            <a:spLocks noGrp="1"/>
          </p:cNvSpPr>
          <p:nvPr>
            <p:ph type="title" idx="4" hasCustomPrompt="1"/>
          </p:nvPr>
        </p:nvSpPr>
        <p:spPr>
          <a:xfrm>
            <a:off x="5171000" y="1900100"/>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4" name="Google Shape;304;p13"/>
          <p:cNvSpPr txBox="1">
            <a:spLocks noGrp="1"/>
          </p:cNvSpPr>
          <p:nvPr>
            <p:ph type="subTitle" idx="5"/>
          </p:nvPr>
        </p:nvSpPr>
        <p:spPr>
          <a:xfrm>
            <a:off x="5170984" y="3207921"/>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pt-BR"/>
              <a:t>Clique para editar o estilo do subtítulo Mestre</a:t>
            </a:r>
            <a:endParaRPr/>
          </a:p>
        </p:txBody>
      </p:sp>
      <p:sp>
        <p:nvSpPr>
          <p:cNvPr id="305" name="Google Shape;305;p13"/>
          <p:cNvSpPr txBox="1">
            <a:spLocks noGrp="1"/>
          </p:cNvSpPr>
          <p:nvPr>
            <p:ph type="title" idx="6"/>
          </p:nvPr>
        </p:nvSpPr>
        <p:spPr>
          <a:xfrm>
            <a:off x="960000" y="719600"/>
            <a:ext cx="715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sp>
        <p:nvSpPr>
          <p:cNvPr id="306" name="Google Shape;306;p13"/>
          <p:cNvSpPr txBox="1">
            <a:spLocks noGrp="1"/>
          </p:cNvSpPr>
          <p:nvPr>
            <p:ph type="title" idx="7"/>
          </p:nvPr>
        </p:nvSpPr>
        <p:spPr>
          <a:xfrm>
            <a:off x="960000" y="4830172"/>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pt-BR"/>
              <a:t>Clique para editar o título Mestre</a:t>
            </a:r>
            <a:endParaRPr/>
          </a:p>
        </p:txBody>
      </p:sp>
      <p:sp>
        <p:nvSpPr>
          <p:cNvPr id="307" name="Google Shape;307;p13"/>
          <p:cNvSpPr txBox="1">
            <a:spLocks noGrp="1"/>
          </p:cNvSpPr>
          <p:nvPr>
            <p:ph type="title" idx="8" hasCustomPrompt="1"/>
          </p:nvPr>
        </p:nvSpPr>
        <p:spPr>
          <a:xfrm>
            <a:off x="960000" y="4119499"/>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8" name="Google Shape;308;p13"/>
          <p:cNvSpPr txBox="1">
            <a:spLocks noGrp="1"/>
          </p:cNvSpPr>
          <p:nvPr>
            <p:ph type="subTitle" idx="9"/>
          </p:nvPr>
        </p:nvSpPr>
        <p:spPr>
          <a:xfrm>
            <a:off x="959984" y="5427305"/>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pt-BR"/>
              <a:t>Clique para editar o estilo do subtítulo Mestre</a:t>
            </a:r>
            <a:endParaRPr/>
          </a:p>
        </p:txBody>
      </p:sp>
      <p:sp>
        <p:nvSpPr>
          <p:cNvPr id="309" name="Google Shape;309;p13"/>
          <p:cNvSpPr txBox="1">
            <a:spLocks noGrp="1"/>
          </p:cNvSpPr>
          <p:nvPr>
            <p:ph type="title" idx="13"/>
          </p:nvPr>
        </p:nvSpPr>
        <p:spPr>
          <a:xfrm>
            <a:off x="5179900" y="4830172"/>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pt-BR"/>
              <a:t>Clique para editar o título Mestre</a:t>
            </a:r>
            <a:endParaRPr/>
          </a:p>
        </p:txBody>
      </p:sp>
      <p:sp>
        <p:nvSpPr>
          <p:cNvPr id="310" name="Google Shape;310;p13"/>
          <p:cNvSpPr txBox="1">
            <a:spLocks noGrp="1"/>
          </p:cNvSpPr>
          <p:nvPr>
            <p:ph type="title" idx="14" hasCustomPrompt="1"/>
          </p:nvPr>
        </p:nvSpPr>
        <p:spPr>
          <a:xfrm>
            <a:off x="5179900" y="4119499"/>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11" name="Google Shape;311;p13"/>
          <p:cNvSpPr txBox="1">
            <a:spLocks noGrp="1"/>
          </p:cNvSpPr>
          <p:nvPr>
            <p:ph type="subTitle" idx="15"/>
          </p:nvPr>
        </p:nvSpPr>
        <p:spPr>
          <a:xfrm>
            <a:off x="5179884" y="5427305"/>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pt-BR"/>
              <a:t>Clique para editar o estilo do subtítulo Mestre</a:t>
            </a:r>
            <a:endParaRPr/>
          </a:p>
        </p:txBody>
      </p:sp>
      <p:grpSp>
        <p:nvGrpSpPr>
          <p:cNvPr id="312" name="Google Shape;312;p13"/>
          <p:cNvGrpSpPr/>
          <p:nvPr/>
        </p:nvGrpSpPr>
        <p:grpSpPr>
          <a:xfrm>
            <a:off x="10307766" y="3834977"/>
            <a:ext cx="2262833" cy="184364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3" name="Google Shape;333;p13"/>
          <p:cNvGrpSpPr/>
          <p:nvPr/>
        </p:nvGrpSpPr>
        <p:grpSpPr>
          <a:xfrm>
            <a:off x="11494359" y="805970"/>
            <a:ext cx="854248" cy="725137"/>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557824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36"/>
        <p:cNvGrpSpPr/>
        <p:nvPr/>
      </p:nvGrpSpPr>
      <p:grpSpPr>
        <a:xfrm>
          <a:off x="0" y="0"/>
          <a:ext cx="0" cy="0"/>
          <a:chOff x="0" y="0"/>
          <a:chExt cx="0" cy="0"/>
        </a:xfrm>
      </p:grpSpPr>
      <p:sp>
        <p:nvSpPr>
          <p:cNvPr id="337" name="Google Shape;337;p14"/>
          <p:cNvSpPr txBox="1">
            <a:spLocks noGrp="1"/>
          </p:cNvSpPr>
          <p:nvPr>
            <p:ph type="title"/>
          </p:nvPr>
        </p:nvSpPr>
        <p:spPr>
          <a:xfrm>
            <a:off x="3468200" y="4216800"/>
            <a:ext cx="5255600" cy="70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338" name="Google Shape;338;p14"/>
          <p:cNvSpPr txBox="1">
            <a:spLocks noGrp="1"/>
          </p:cNvSpPr>
          <p:nvPr>
            <p:ph type="subTitle" idx="1"/>
          </p:nvPr>
        </p:nvSpPr>
        <p:spPr>
          <a:xfrm>
            <a:off x="2368007" y="1978833"/>
            <a:ext cx="7456000" cy="22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3600"/>
            </a:lvl1pPr>
            <a:lvl2pPr lvl="1" algn="ctr" rtl="0">
              <a:lnSpc>
                <a:spcPct val="100000"/>
              </a:lnSpc>
              <a:spcBef>
                <a:spcPts val="0"/>
              </a:spcBef>
              <a:spcAft>
                <a:spcPts val="0"/>
              </a:spcAft>
              <a:buSzPts val="3000"/>
              <a:buNone/>
              <a:defRPr sz="4000"/>
            </a:lvl2pPr>
            <a:lvl3pPr lvl="2" algn="ctr" rtl="0">
              <a:lnSpc>
                <a:spcPct val="100000"/>
              </a:lnSpc>
              <a:spcBef>
                <a:spcPts val="0"/>
              </a:spcBef>
              <a:spcAft>
                <a:spcPts val="0"/>
              </a:spcAft>
              <a:buSzPts val="3000"/>
              <a:buNone/>
              <a:defRPr sz="4000"/>
            </a:lvl3pPr>
            <a:lvl4pPr lvl="3" algn="ctr" rtl="0">
              <a:lnSpc>
                <a:spcPct val="100000"/>
              </a:lnSpc>
              <a:spcBef>
                <a:spcPts val="0"/>
              </a:spcBef>
              <a:spcAft>
                <a:spcPts val="0"/>
              </a:spcAft>
              <a:buSzPts val="3000"/>
              <a:buNone/>
              <a:defRPr sz="4000"/>
            </a:lvl4pPr>
            <a:lvl5pPr lvl="4" algn="ctr" rtl="0">
              <a:lnSpc>
                <a:spcPct val="100000"/>
              </a:lnSpc>
              <a:spcBef>
                <a:spcPts val="0"/>
              </a:spcBef>
              <a:spcAft>
                <a:spcPts val="0"/>
              </a:spcAft>
              <a:buSzPts val="3000"/>
              <a:buNone/>
              <a:defRPr sz="4000"/>
            </a:lvl5pPr>
            <a:lvl6pPr lvl="5" algn="ctr" rtl="0">
              <a:lnSpc>
                <a:spcPct val="100000"/>
              </a:lnSpc>
              <a:spcBef>
                <a:spcPts val="0"/>
              </a:spcBef>
              <a:spcAft>
                <a:spcPts val="0"/>
              </a:spcAft>
              <a:buSzPts val="3000"/>
              <a:buNone/>
              <a:defRPr sz="4000"/>
            </a:lvl6pPr>
            <a:lvl7pPr lvl="6" algn="ctr" rtl="0">
              <a:lnSpc>
                <a:spcPct val="100000"/>
              </a:lnSpc>
              <a:spcBef>
                <a:spcPts val="0"/>
              </a:spcBef>
              <a:spcAft>
                <a:spcPts val="0"/>
              </a:spcAft>
              <a:buSzPts val="3000"/>
              <a:buNone/>
              <a:defRPr sz="4000"/>
            </a:lvl7pPr>
            <a:lvl8pPr lvl="7" algn="ctr" rtl="0">
              <a:lnSpc>
                <a:spcPct val="100000"/>
              </a:lnSpc>
              <a:spcBef>
                <a:spcPts val="0"/>
              </a:spcBef>
              <a:spcAft>
                <a:spcPts val="0"/>
              </a:spcAft>
              <a:buSzPts val="3000"/>
              <a:buNone/>
              <a:defRPr sz="4000"/>
            </a:lvl8pPr>
            <a:lvl9pPr lvl="8" algn="ctr" rtl="0">
              <a:lnSpc>
                <a:spcPct val="100000"/>
              </a:lnSpc>
              <a:spcBef>
                <a:spcPts val="0"/>
              </a:spcBef>
              <a:spcAft>
                <a:spcPts val="0"/>
              </a:spcAft>
              <a:buSzPts val="3000"/>
              <a:buNone/>
              <a:defRPr sz="4000"/>
            </a:lvl9pPr>
          </a:lstStyle>
          <a:p>
            <a:r>
              <a:rPr lang="pt-BR"/>
              <a:t>Clique para editar o estilo do subtítulo Mestre</a:t>
            </a:r>
            <a:endParaRPr/>
          </a:p>
        </p:txBody>
      </p:sp>
      <p:grpSp>
        <p:nvGrpSpPr>
          <p:cNvPr id="339" name="Google Shape;339;p14"/>
          <p:cNvGrpSpPr/>
          <p:nvPr/>
        </p:nvGrpSpPr>
        <p:grpSpPr>
          <a:xfrm flipH="1">
            <a:off x="10115246" y="2109328"/>
            <a:ext cx="3053753" cy="2024449"/>
            <a:chOff x="-736445" y="1581995"/>
            <a:chExt cx="2290315" cy="1518337"/>
          </a:xfrm>
        </p:grpSpPr>
        <p:sp>
          <p:nvSpPr>
            <p:cNvPr id="340" name="Google Shape;340;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41" name="Google Shape;341;p14"/>
            <p:cNvGrpSpPr/>
            <p:nvPr/>
          </p:nvGrpSpPr>
          <p:grpSpPr>
            <a:xfrm>
              <a:off x="-736445" y="1581995"/>
              <a:ext cx="2290315" cy="1518337"/>
              <a:chOff x="-565732" y="1582220"/>
              <a:chExt cx="2290315" cy="1518337"/>
            </a:xfrm>
          </p:grpSpPr>
          <p:sp>
            <p:nvSpPr>
              <p:cNvPr id="342" name="Google Shape;342;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43" name="Google Shape;343;p14"/>
              <p:cNvGrpSpPr/>
              <p:nvPr/>
            </p:nvGrpSpPr>
            <p:grpSpPr>
              <a:xfrm>
                <a:off x="-565732" y="1582220"/>
                <a:ext cx="2290315" cy="435914"/>
                <a:chOff x="-565732" y="1582220"/>
                <a:chExt cx="2290315" cy="435914"/>
              </a:xfrm>
            </p:grpSpPr>
            <p:sp>
              <p:nvSpPr>
                <p:cNvPr id="344" name="Google Shape;344;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6" name="Google Shape;346;p14"/>
              <p:cNvGrpSpPr/>
              <p:nvPr/>
            </p:nvGrpSpPr>
            <p:grpSpPr>
              <a:xfrm>
                <a:off x="-565732" y="1759770"/>
                <a:ext cx="1948882" cy="441085"/>
                <a:chOff x="-565732" y="1759770"/>
                <a:chExt cx="1948882" cy="441085"/>
              </a:xfrm>
            </p:grpSpPr>
            <p:sp>
              <p:nvSpPr>
                <p:cNvPr id="347" name="Google Shape;347;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9" name="Google Shape;349;p14"/>
              <p:cNvGrpSpPr/>
              <p:nvPr/>
            </p:nvGrpSpPr>
            <p:grpSpPr>
              <a:xfrm>
                <a:off x="-390503" y="2295383"/>
                <a:ext cx="1572778" cy="118575"/>
                <a:chOff x="-390503" y="2295383"/>
                <a:chExt cx="1572778" cy="118575"/>
              </a:xfrm>
            </p:grpSpPr>
            <p:sp>
              <p:nvSpPr>
                <p:cNvPr id="350" name="Google Shape;350;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2" name="Google Shape;352;p14"/>
              <p:cNvGrpSpPr/>
              <p:nvPr/>
            </p:nvGrpSpPr>
            <p:grpSpPr>
              <a:xfrm>
                <a:off x="-565732" y="2666266"/>
                <a:ext cx="2239329" cy="434292"/>
                <a:chOff x="-565732" y="2666266"/>
                <a:chExt cx="2239329" cy="434292"/>
              </a:xfrm>
            </p:grpSpPr>
            <p:sp>
              <p:nvSpPr>
                <p:cNvPr id="353" name="Google Shape;353;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355" name="Google Shape;355;p14"/>
          <p:cNvGrpSpPr/>
          <p:nvPr/>
        </p:nvGrpSpPr>
        <p:grpSpPr>
          <a:xfrm>
            <a:off x="-981926" y="2109328"/>
            <a:ext cx="3053753" cy="2024449"/>
            <a:chOff x="-736445" y="1581995"/>
            <a:chExt cx="2290315" cy="1518337"/>
          </a:xfrm>
        </p:grpSpPr>
        <p:sp>
          <p:nvSpPr>
            <p:cNvPr id="356" name="Google Shape;356;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57" name="Google Shape;357;p14"/>
            <p:cNvGrpSpPr/>
            <p:nvPr/>
          </p:nvGrpSpPr>
          <p:grpSpPr>
            <a:xfrm>
              <a:off x="-736445" y="1581995"/>
              <a:ext cx="2290315" cy="1518337"/>
              <a:chOff x="-565732" y="1582220"/>
              <a:chExt cx="2290315" cy="1518337"/>
            </a:xfrm>
          </p:grpSpPr>
          <p:sp>
            <p:nvSpPr>
              <p:cNvPr id="358" name="Google Shape;358;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59" name="Google Shape;359;p14"/>
              <p:cNvGrpSpPr/>
              <p:nvPr/>
            </p:nvGrpSpPr>
            <p:grpSpPr>
              <a:xfrm>
                <a:off x="-565732" y="1582220"/>
                <a:ext cx="2290315" cy="435914"/>
                <a:chOff x="-565732" y="1582220"/>
                <a:chExt cx="2290315" cy="435914"/>
              </a:xfrm>
            </p:grpSpPr>
            <p:sp>
              <p:nvSpPr>
                <p:cNvPr id="360" name="Google Shape;360;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2" name="Google Shape;362;p14"/>
              <p:cNvGrpSpPr/>
              <p:nvPr/>
            </p:nvGrpSpPr>
            <p:grpSpPr>
              <a:xfrm>
                <a:off x="-565732" y="1759770"/>
                <a:ext cx="1948882" cy="441085"/>
                <a:chOff x="-565732" y="1759770"/>
                <a:chExt cx="1948882" cy="441085"/>
              </a:xfrm>
            </p:grpSpPr>
            <p:sp>
              <p:nvSpPr>
                <p:cNvPr id="363" name="Google Shape;363;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5" name="Google Shape;365;p14"/>
              <p:cNvGrpSpPr/>
              <p:nvPr/>
            </p:nvGrpSpPr>
            <p:grpSpPr>
              <a:xfrm>
                <a:off x="-390503" y="2295383"/>
                <a:ext cx="1572778" cy="118575"/>
                <a:chOff x="-390503" y="2295383"/>
                <a:chExt cx="1572778" cy="118575"/>
              </a:xfrm>
            </p:grpSpPr>
            <p:sp>
              <p:nvSpPr>
                <p:cNvPr id="366" name="Google Shape;366;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8" name="Google Shape;368;p14"/>
              <p:cNvGrpSpPr/>
              <p:nvPr/>
            </p:nvGrpSpPr>
            <p:grpSpPr>
              <a:xfrm>
                <a:off x="-565732" y="2666266"/>
                <a:ext cx="2239329" cy="434292"/>
                <a:chOff x="-565732" y="2666266"/>
                <a:chExt cx="2239329" cy="434292"/>
              </a:xfrm>
            </p:grpSpPr>
            <p:sp>
              <p:nvSpPr>
                <p:cNvPr id="369" name="Google Shape;369;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371" name="Google Shape;371;p14"/>
          <p:cNvGrpSpPr/>
          <p:nvPr/>
        </p:nvGrpSpPr>
        <p:grpSpPr>
          <a:xfrm rot="10800000" flipH="1">
            <a:off x="5196784" y="5877520"/>
            <a:ext cx="643400" cy="2007133"/>
            <a:chOff x="3121150" y="-443725"/>
            <a:chExt cx="482550" cy="1505350"/>
          </a:xfrm>
        </p:grpSpPr>
        <p:sp>
          <p:nvSpPr>
            <p:cNvPr id="372" name="Google Shape;372;p1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1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4" name="Google Shape;374;p14"/>
          <p:cNvGrpSpPr/>
          <p:nvPr/>
        </p:nvGrpSpPr>
        <p:grpSpPr>
          <a:xfrm rot="10800000" flipH="1">
            <a:off x="3689151" y="6446920"/>
            <a:ext cx="1239167" cy="1437733"/>
            <a:chOff x="1990425" y="-443725"/>
            <a:chExt cx="929375" cy="1078300"/>
          </a:xfrm>
        </p:grpSpPr>
        <p:sp>
          <p:nvSpPr>
            <p:cNvPr id="375" name="Google Shape;375;p1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1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7" name="Google Shape;377;p14"/>
          <p:cNvGrpSpPr/>
          <p:nvPr/>
        </p:nvGrpSpPr>
        <p:grpSpPr>
          <a:xfrm rot="10800000" flipH="1">
            <a:off x="2751951" y="5965653"/>
            <a:ext cx="1517800" cy="1919000"/>
            <a:chOff x="1287525" y="-443725"/>
            <a:chExt cx="1138350" cy="1439250"/>
          </a:xfrm>
        </p:grpSpPr>
        <p:sp>
          <p:nvSpPr>
            <p:cNvPr id="378" name="Google Shape;378;p1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1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0" name="Google Shape;380;p14"/>
          <p:cNvGrpSpPr/>
          <p:nvPr/>
        </p:nvGrpSpPr>
        <p:grpSpPr>
          <a:xfrm rot="10800000" flipH="1">
            <a:off x="6362951" y="5877520"/>
            <a:ext cx="632267" cy="2007133"/>
            <a:chOff x="3995775" y="-443725"/>
            <a:chExt cx="474200" cy="1505350"/>
          </a:xfrm>
        </p:grpSpPr>
        <p:sp>
          <p:nvSpPr>
            <p:cNvPr id="381" name="Google Shape;381;p1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1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3" name="Google Shape;383;p14"/>
          <p:cNvGrpSpPr/>
          <p:nvPr/>
        </p:nvGrpSpPr>
        <p:grpSpPr>
          <a:xfrm rot="10800000" flipH="1">
            <a:off x="7274818" y="6446920"/>
            <a:ext cx="1227033" cy="1437733"/>
            <a:chOff x="4679675" y="-443725"/>
            <a:chExt cx="920275" cy="1078300"/>
          </a:xfrm>
        </p:grpSpPr>
        <p:sp>
          <p:nvSpPr>
            <p:cNvPr id="384" name="Google Shape;384;p1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1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6" name="Google Shape;386;p14"/>
          <p:cNvGrpSpPr/>
          <p:nvPr/>
        </p:nvGrpSpPr>
        <p:grpSpPr>
          <a:xfrm rot="10800000" flipH="1">
            <a:off x="7933418" y="5965653"/>
            <a:ext cx="1505633" cy="1919000"/>
            <a:chOff x="5173625" y="-443725"/>
            <a:chExt cx="1129225" cy="1439250"/>
          </a:xfrm>
        </p:grpSpPr>
        <p:sp>
          <p:nvSpPr>
            <p:cNvPr id="387" name="Google Shape;387;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563449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89"/>
        <p:cNvGrpSpPr/>
        <p:nvPr/>
      </p:nvGrpSpPr>
      <p:grpSpPr>
        <a:xfrm>
          <a:off x="0" y="0"/>
          <a:ext cx="0" cy="0"/>
          <a:chOff x="0" y="0"/>
          <a:chExt cx="0" cy="0"/>
        </a:xfrm>
      </p:grpSpPr>
      <p:grpSp>
        <p:nvGrpSpPr>
          <p:cNvPr id="390" name="Google Shape;390;p15"/>
          <p:cNvGrpSpPr/>
          <p:nvPr/>
        </p:nvGrpSpPr>
        <p:grpSpPr>
          <a:xfrm>
            <a:off x="10018175" y="-633547"/>
            <a:ext cx="643400" cy="2007133"/>
            <a:chOff x="3121150" y="-443725"/>
            <a:chExt cx="482550" cy="1505350"/>
          </a:xfrm>
        </p:grpSpPr>
        <p:sp>
          <p:nvSpPr>
            <p:cNvPr id="391" name="Google Shape;391;p1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15"/>
          <p:cNvGrpSpPr/>
          <p:nvPr/>
        </p:nvGrpSpPr>
        <p:grpSpPr>
          <a:xfrm>
            <a:off x="11184341" y="-633547"/>
            <a:ext cx="632267" cy="2007133"/>
            <a:chOff x="3995775" y="-443725"/>
            <a:chExt cx="474200" cy="1505350"/>
          </a:xfrm>
        </p:grpSpPr>
        <p:sp>
          <p:nvSpPr>
            <p:cNvPr id="394" name="Google Shape;394;p1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6" name="Google Shape;396;p15"/>
          <p:cNvGrpSpPr/>
          <p:nvPr/>
        </p:nvGrpSpPr>
        <p:grpSpPr>
          <a:xfrm rot="10800000" flipH="1">
            <a:off x="158852" y="5690944"/>
            <a:ext cx="1505633" cy="1919000"/>
            <a:chOff x="5173625" y="-443725"/>
            <a:chExt cx="1129225" cy="1439250"/>
          </a:xfrm>
        </p:grpSpPr>
        <p:sp>
          <p:nvSpPr>
            <p:cNvPr id="397" name="Google Shape;397;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9" name="Google Shape;399;p15"/>
          <p:cNvGrpSpPr/>
          <p:nvPr/>
        </p:nvGrpSpPr>
        <p:grpSpPr>
          <a:xfrm rot="10800000">
            <a:off x="951706" y="6046506"/>
            <a:ext cx="1227033" cy="1437733"/>
            <a:chOff x="4679675" y="-443725"/>
            <a:chExt cx="920275" cy="1078300"/>
          </a:xfrm>
        </p:grpSpPr>
        <p:sp>
          <p:nvSpPr>
            <p:cNvPr id="400" name="Google Shape;400;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2" name="Google Shape;402;p15"/>
          <p:cNvGrpSpPr/>
          <p:nvPr/>
        </p:nvGrpSpPr>
        <p:grpSpPr>
          <a:xfrm>
            <a:off x="1400465" y="-626039"/>
            <a:ext cx="1593799" cy="1437728"/>
            <a:chOff x="4404625" y="-443721"/>
            <a:chExt cx="1195349" cy="1078296"/>
          </a:xfrm>
        </p:grpSpPr>
        <p:sp>
          <p:nvSpPr>
            <p:cNvPr id="403" name="Google Shape;403;p1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5" name="Google Shape;405;p15"/>
          <p:cNvGrpSpPr/>
          <p:nvPr/>
        </p:nvGrpSpPr>
        <p:grpSpPr>
          <a:xfrm rot="-5400000">
            <a:off x="-524884" y="-674073"/>
            <a:ext cx="2909147" cy="1190032"/>
            <a:chOff x="6525475" y="148600"/>
            <a:chExt cx="2808779" cy="1148975"/>
          </a:xfrm>
        </p:grpSpPr>
        <p:sp>
          <p:nvSpPr>
            <p:cNvPr id="406" name="Google Shape;406;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8" name="Google Shape;408;p15"/>
          <p:cNvGrpSpPr/>
          <p:nvPr/>
        </p:nvGrpSpPr>
        <p:grpSpPr>
          <a:xfrm rot="-5400000">
            <a:off x="39688" y="-329987"/>
            <a:ext cx="2909147" cy="1190032"/>
            <a:chOff x="6525475" y="148600"/>
            <a:chExt cx="2808779" cy="1148975"/>
          </a:xfrm>
        </p:grpSpPr>
        <p:sp>
          <p:nvSpPr>
            <p:cNvPr id="409" name="Google Shape;409;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1" name="Google Shape;411;p15"/>
          <p:cNvGrpSpPr/>
          <p:nvPr/>
        </p:nvGrpSpPr>
        <p:grpSpPr>
          <a:xfrm rot="10800000">
            <a:off x="10523129" y="5690944"/>
            <a:ext cx="1505633" cy="1919000"/>
            <a:chOff x="5173625" y="-443725"/>
            <a:chExt cx="1129225" cy="1439250"/>
          </a:xfrm>
        </p:grpSpPr>
        <p:sp>
          <p:nvSpPr>
            <p:cNvPr id="412" name="Google Shape;412;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4" name="Google Shape;414;p15"/>
          <p:cNvGrpSpPr/>
          <p:nvPr/>
        </p:nvGrpSpPr>
        <p:grpSpPr>
          <a:xfrm rot="10800000" flipH="1">
            <a:off x="10008873" y="6046506"/>
            <a:ext cx="1227033" cy="1437733"/>
            <a:chOff x="4679675" y="-443725"/>
            <a:chExt cx="920275" cy="1078300"/>
          </a:xfrm>
        </p:grpSpPr>
        <p:sp>
          <p:nvSpPr>
            <p:cNvPr id="415" name="Google Shape;415;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17" name="Google Shape;417;p15"/>
          <p:cNvSpPr txBox="1">
            <a:spLocks noGrp="1"/>
          </p:cNvSpPr>
          <p:nvPr>
            <p:ph type="title"/>
          </p:nvPr>
        </p:nvSpPr>
        <p:spPr>
          <a:xfrm>
            <a:off x="9600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18" name="Google Shape;418;p15"/>
          <p:cNvSpPr txBox="1">
            <a:spLocks noGrp="1"/>
          </p:cNvSpPr>
          <p:nvPr>
            <p:ph type="subTitle" idx="1"/>
          </p:nvPr>
        </p:nvSpPr>
        <p:spPr>
          <a:xfrm>
            <a:off x="9600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pt-BR"/>
              <a:t>Clique para editar o estilo do subtítulo Mestre</a:t>
            </a:r>
            <a:endParaRPr/>
          </a:p>
        </p:txBody>
      </p:sp>
      <p:sp>
        <p:nvSpPr>
          <p:cNvPr id="419" name="Google Shape;419;p15"/>
          <p:cNvSpPr txBox="1">
            <a:spLocks noGrp="1"/>
          </p:cNvSpPr>
          <p:nvPr>
            <p:ph type="title" idx="2"/>
          </p:nvPr>
        </p:nvSpPr>
        <p:spPr>
          <a:xfrm>
            <a:off x="46958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20" name="Google Shape;420;p15"/>
          <p:cNvSpPr txBox="1">
            <a:spLocks noGrp="1"/>
          </p:cNvSpPr>
          <p:nvPr>
            <p:ph type="subTitle" idx="3"/>
          </p:nvPr>
        </p:nvSpPr>
        <p:spPr>
          <a:xfrm>
            <a:off x="46958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pt-BR"/>
              <a:t>Clique para editar o estilo do subtítulo Mestre</a:t>
            </a:r>
            <a:endParaRPr/>
          </a:p>
        </p:txBody>
      </p:sp>
      <p:sp>
        <p:nvSpPr>
          <p:cNvPr id="421" name="Google Shape;421;p15"/>
          <p:cNvSpPr txBox="1">
            <a:spLocks noGrp="1"/>
          </p:cNvSpPr>
          <p:nvPr>
            <p:ph type="title" idx="4"/>
          </p:nvPr>
        </p:nvSpPr>
        <p:spPr>
          <a:xfrm>
            <a:off x="84316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22" name="Google Shape;422;p15"/>
          <p:cNvSpPr txBox="1">
            <a:spLocks noGrp="1"/>
          </p:cNvSpPr>
          <p:nvPr>
            <p:ph type="subTitle" idx="5"/>
          </p:nvPr>
        </p:nvSpPr>
        <p:spPr>
          <a:xfrm>
            <a:off x="84316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pt-BR"/>
              <a:t>Clique para editar o estilo do subtítulo Mestre</a:t>
            </a:r>
            <a:endParaRPr/>
          </a:p>
        </p:txBody>
      </p:sp>
      <p:sp>
        <p:nvSpPr>
          <p:cNvPr id="423" name="Google Shape;423;p15"/>
          <p:cNvSpPr txBox="1">
            <a:spLocks noGrp="1"/>
          </p:cNvSpPr>
          <p:nvPr>
            <p:ph type="title" idx="6"/>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spTree>
    <p:extLst>
      <p:ext uri="{BB962C8B-B14F-4D97-AF65-F5344CB8AC3E}">
        <p14:creationId xmlns:p14="http://schemas.microsoft.com/office/powerpoint/2010/main" val="329599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424"/>
        <p:cNvGrpSpPr/>
        <p:nvPr/>
      </p:nvGrpSpPr>
      <p:grpSpPr>
        <a:xfrm>
          <a:off x="0" y="0"/>
          <a:ext cx="0" cy="0"/>
          <a:chOff x="0" y="0"/>
          <a:chExt cx="0" cy="0"/>
        </a:xfrm>
      </p:grpSpPr>
      <p:sp>
        <p:nvSpPr>
          <p:cNvPr id="425" name="Google Shape;425;p16"/>
          <p:cNvSpPr txBox="1">
            <a:spLocks noGrp="1"/>
          </p:cNvSpPr>
          <p:nvPr>
            <p:ph type="title"/>
          </p:nvPr>
        </p:nvSpPr>
        <p:spPr>
          <a:xfrm>
            <a:off x="951051"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26" name="Google Shape;426;p16"/>
          <p:cNvSpPr txBox="1">
            <a:spLocks noGrp="1"/>
          </p:cNvSpPr>
          <p:nvPr>
            <p:ph type="subTitle" idx="1"/>
          </p:nvPr>
        </p:nvSpPr>
        <p:spPr>
          <a:xfrm>
            <a:off x="951051"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427" name="Google Shape;427;p16"/>
          <p:cNvSpPr txBox="1">
            <a:spLocks noGrp="1"/>
          </p:cNvSpPr>
          <p:nvPr>
            <p:ph type="title" idx="2"/>
          </p:nvPr>
        </p:nvSpPr>
        <p:spPr>
          <a:xfrm>
            <a:off x="3606347"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28" name="Google Shape;428;p16"/>
          <p:cNvSpPr txBox="1">
            <a:spLocks noGrp="1"/>
          </p:cNvSpPr>
          <p:nvPr>
            <p:ph type="subTitle" idx="3"/>
          </p:nvPr>
        </p:nvSpPr>
        <p:spPr>
          <a:xfrm>
            <a:off x="3606347"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429" name="Google Shape;429;p16"/>
          <p:cNvSpPr txBox="1">
            <a:spLocks noGrp="1"/>
          </p:cNvSpPr>
          <p:nvPr>
            <p:ph type="title" idx="4"/>
          </p:nvPr>
        </p:nvSpPr>
        <p:spPr>
          <a:xfrm>
            <a:off x="8916951"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30" name="Google Shape;430;p16"/>
          <p:cNvSpPr txBox="1">
            <a:spLocks noGrp="1"/>
          </p:cNvSpPr>
          <p:nvPr>
            <p:ph type="subTitle" idx="5"/>
          </p:nvPr>
        </p:nvSpPr>
        <p:spPr>
          <a:xfrm>
            <a:off x="8916951"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431" name="Google Shape;431;p16"/>
          <p:cNvSpPr txBox="1">
            <a:spLocks noGrp="1"/>
          </p:cNvSpPr>
          <p:nvPr>
            <p:ph type="title" idx="6"/>
          </p:nvPr>
        </p:nvSpPr>
        <p:spPr>
          <a:xfrm>
            <a:off x="6261647"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32" name="Google Shape;432;p16"/>
          <p:cNvSpPr txBox="1">
            <a:spLocks noGrp="1"/>
          </p:cNvSpPr>
          <p:nvPr>
            <p:ph type="subTitle" idx="7"/>
          </p:nvPr>
        </p:nvSpPr>
        <p:spPr>
          <a:xfrm>
            <a:off x="6261647"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433" name="Google Shape;433;p16"/>
          <p:cNvSpPr txBox="1">
            <a:spLocks noGrp="1"/>
          </p:cNvSpPr>
          <p:nvPr>
            <p:ph type="title" idx="8"/>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grpSp>
        <p:nvGrpSpPr>
          <p:cNvPr id="434" name="Google Shape;434;p16"/>
          <p:cNvGrpSpPr/>
          <p:nvPr/>
        </p:nvGrpSpPr>
        <p:grpSpPr>
          <a:xfrm rot="-5400000" flipH="1">
            <a:off x="9974215" y="-220255"/>
            <a:ext cx="2686388" cy="959641"/>
            <a:chOff x="-85249" y="4203623"/>
            <a:chExt cx="2014791" cy="719731"/>
          </a:xfrm>
        </p:grpSpPr>
        <p:grpSp>
          <p:nvGrpSpPr>
            <p:cNvPr id="435" name="Google Shape;435;p16"/>
            <p:cNvGrpSpPr/>
            <p:nvPr/>
          </p:nvGrpSpPr>
          <p:grpSpPr>
            <a:xfrm>
              <a:off x="-85249" y="4203623"/>
              <a:ext cx="2014791" cy="469195"/>
              <a:chOff x="-35118" y="4163517"/>
              <a:chExt cx="2014791" cy="469195"/>
            </a:xfrm>
          </p:grpSpPr>
          <p:sp>
            <p:nvSpPr>
              <p:cNvPr id="436" name="Google Shape;436;p1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1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8" name="Google Shape;438;p16"/>
            <p:cNvGrpSpPr/>
            <p:nvPr/>
          </p:nvGrpSpPr>
          <p:grpSpPr>
            <a:xfrm>
              <a:off x="-85249" y="4454155"/>
              <a:ext cx="2014791" cy="469199"/>
              <a:chOff x="-35118" y="4345992"/>
              <a:chExt cx="2014791" cy="469199"/>
            </a:xfrm>
          </p:grpSpPr>
          <p:sp>
            <p:nvSpPr>
              <p:cNvPr id="439" name="Google Shape;439;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441" name="Google Shape;441;p16"/>
          <p:cNvGrpSpPr/>
          <p:nvPr/>
        </p:nvGrpSpPr>
        <p:grpSpPr>
          <a:xfrm rot="-5400000" flipH="1">
            <a:off x="10494247" y="149966"/>
            <a:ext cx="2686388" cy="625599"/>
            <a:chOff x="-35118" y="4345992"/>
            <a:chExt cx="2014791" cy="469199"/>
          </a:xfrm>
        </p:grpSpPr>
        <p:sp>
          <p:nvSpPr>
            <p:cNvPr id="442" name="Google Shape;442;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4" name="Google Shape;444;p16"/>
          <p:cNvGrpSpPr/>
          <p:nvPr/>
        </p:nvGrpSpPr>
        <p:grpSpPr>
          <a:xfrm>
            <a:off x="-363687" y="6052724"/>
            <a:ext cx="2686388" cy="630837"/>
            <a:chOff x="-35118" y="4342063"/>
            <a:chExt cx="2014791" cy="473128"/>
          </a:xfrm>
        </p:grpSpPr>
        <p:sp>
          <p:nvSpPr>
            <p:cNvPr id="445" name="Google Shape;445;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7" name="Google Shape;447;p16"/>
          <p:cNvGrpSpPr/>
          <p:nvPr/>
        </p:nvGrpSpPr>
        <p:grpSpPr>
          <a:xfrm>
            <a:off x="-290487" y="6380915"/>
            <a:ext cx="2686388" cy="630837"/>
            <a:chOff x="-35118" y="4342063"/>
            <a:chExt cx="2014791" cy="473128"/>
          </a:xfrm>
        </p:grpSpPr>
        <p:sp>
          <p:nvSpPr>
            <p:cNvPr id="448" name="Google Shape;448;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0" name="Google Shape;450;p16"/>
          <p:cNvGrpSpPr/>
          <p:nvPr/>
        </p:nvGrpSpPr>
        <p:grpSpPr>
          <a:xfrm>
            <a:off x="-692593" y="5747924"/>
            <a:ext cx="2686388" cy="630837"/>
            <a:chOff x="-35118" y="4342063"/>
            <a:chExt cx="2014791" cy="473128"/>
          </a:xfrm>
        </p:grpSpPr>
        <p:sp>
          <p:nvSpPr>
            <p:cNvPr id="451" name="Google Shape;451;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797437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453"/>
        <p:cNvGrpSpPr/>
        <p:nvPr/>
      </p:nvGrpSpPr>
      <p:grpSpPr>
        <a:xfrm>
          <a:off x="0" y="0"/>
          <a:ext cx="0" cy="0"/>
          <a:chOff x="0" y="0"/>
          <a:chExt cx="0" cy="0"/>
        </a:xfrm>
      </p:grpSpPr>
      <p:sp>
        <p:nvSpPr>
          <p:cNvPr id="454" name="Google Shape;454;p17"/>
          <p:cNvSpPr txBox="1">
            <a:spLocks noGrp="1"/>
          </p:cNvSpPr>
          <p:nvPr>
            <p:ph type="title"/>
          </p:nvPr>
        </p:nvSpPr>
        <p:spPr>
          <a:xfrm>
            <a:off x="959967"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55" name="Google Shape;455;p17"/>
          <p:cNvSpPr txBox="1">
            <a:spLocks noGrp="1"/>
          </p:cNvSpPr>
          <p:nvPr>
            <p:ph type="subTitle" idx="1"/>
          </p:nvPr>
        </p:nvSpPr>
        <p:spPr>
          <a:xfrm>
            <a:off x="959967"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456" name="Google Shape;456;p17"/>
          <p:cNvSpPr txBox="1">
            <a:spLocks noGrp="1"/>
          </p:cNvSpPr>
          <p:nvPr>
            <p:ph type="title" idx="2"/>
          </p:nvPr>
        </p:nvSpPr>
        <p:spPr>
          <a:xfrm>
            <a:off x="4683801"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57" name="Google Shape;457;p17"/>
          <p:cNvSpPr txBox="1">
            <a:spLocks noGrp="1"/>
          </p:cNvSpPr>
          <p:nvPr>
            <p:ph type="subTitle" idx="3"/>
          </p:nvPr>
        </p:nvSpPr>
        <p:spPr>
          <a:xfrm>
            <a:off x="4683800"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458" name="Google Shape;458;p17"/>
          <p:cNvSpPr txBox="1">
            <a:spLocks noGrp="1"/>
          </p:cNvSpPr>
          <p:nvPr>
            <p:ph type="title" idx="4"/>
          </p:nvPr>
        </p:nvSpPr>
        <p:spPr>
          <a:xfrm>
            <a:off x="959967"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59" name="Google Shape;459;p17"/>
          <p:cNvSpPr txBox="1">
            <a:spLocks noGrp="1"/>
          </p:cNvSpPr>
          <p:nvPr>
            <p:ph type="subTitle" idx="5"/>
          </p:nvPr>
        </p:nvSpPr>
        <p:spPr>
          <a:xfrm>
            <a:off x="959967"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460" name="Google Shape;460;p17"/>
          <p:cNvSpPr txBox="1">
            <a:spLocks noGrp="1"/>
          </p:cNvSpPr>
          <p:nvPr>
            <p:ph type="title" idx="6"/>
          </p:nvPr>
        </p:nvSpPr>
        <p:spPr>
          <a:xfrm>
            <a:off x="4683801"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61" name="Google Shape;461;p17"/>
          <p:cNvSpPr txBox="1">
            <a:spLocks noGrp="1"/>
          </p:cNvSpPr>
          <p:nvPr>
            <p:ph type="subTitle" idx="7"/>
          </p:nvPr>
        </p:nvSpPr>
        <p:spPr>
          <a:xfrm>
            <a:off x="4683800"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462" name="Google Shape;462;p17"/>
          <p:cNvSpPr txBox="1">
            <a:spLocks noGrp="1"/>
          </p:cNvSpPr>
          <p:nvPr>
            <p:ph type="title" idx="8"/>
          </p:nvPr>
        </p:nvSpPr>
        <p:spPr>
          <a:xfrm>
            <a:off x="8407637"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63" name="Google Shape;463;p17"/>
          <p:cNvSpPr txBox="1">
            <a:spLocks noGrp="1"/>
          </p:cNvSpPr>
          <p:nvPr>
            <p:ph type="subTitle" idx="9"/>
          </p:nvPr>
        </p:nvSpPr>
        <p:spPr>
          <a:xfrm>
            <a:off x="8407633"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464" name="Google Shape;464;p17"/>
          <p:cNvSpPr txBox="1">
            <a:spLocks noGrp="1"/>
          </p:cNvSpPr>
          <p:nvPr>
            <p:ph type="title" idx="13"/>
          </p:nvPr>
        </p:nvSpPr>
        <p:spPr>
          <a:xfrm>
            <a:off x="8407637"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65" name="Google Shape;465;p17"/>
          <p:cNvSpPr txBox="1">
            <a:spLocks noGrp="1"/>
          </p:cNvSpPr>
          <p:nvPr>
            <p:ph type="subTitle" idx="14"/>
          </p:nvPr>
        </p:nvSpPr>
        <p:spPr>
          <a:xfrm>
            <a:off x="8407633"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466" name="Google Shape;466;p17"/>
          <p:cNvSpPr txBox="1">
            <a:spLocks noGrp="1"/>
          </p:cNvSpPr>
          <p:nvPr>
            <p:ph type="title" idx="15"/>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grpSp>
        <p:nvGrpSpPr>
          <p:cNvPr id="467" name="Google Shape;467;p17"/>
          <p:cNvGrpSpPr/>
          <p:nvPr/>
        </p:nvGrpSpPr>
        <p:grpSpPr>
          <a:xfrm>
            <a:off x="10527719" y="-1156495"/>
            <a:ext cx="1824347" cy="1437728"/>
            <a:chOff x="4231725" y="-443721"/>
            <a:chExt cx="1368260" cy="1078296"/>
          </a:xfrm>
        </p:grpSpPr>
        <p:sp>
          <p:nvSpPr>
            <p:cNvPr id="468" name="Google Shape;468;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0" name="Google Shape;470;p17"/>
          <p:cNvGrpSpPr/>
          <p:nvPr/>
        </p:nvGrpSpPr>
        <p:grpSpPr>
          <a:xfrm>
            <a:off x="11173986" y="-140500"/>
            <a:ext cx="1505633" cy="1919000"/>
            <a:chOff x="5173625" y="-443725"/>
            <a:chExt cx="1129225" cy="1439250"/>
          </a:xfrm>
        </p:grpSpPr>
        <p:sp>
          <p:nvSpPr>
            <p:cNvPr id="471" name="Google Shape;471;p1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1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3" name="Google Shape;473;p17"/>
          <p:cNvGrpSpPr/>
          <p:nvPr/>
        </p:nvGrpSpPr>
        <p:grpSpPr>
          <a:xfrm>
            <a:off x="10856757" y="-851695"/>
            <a:ext cx="1824347" cy="1437728"/>
            <a:chOff x="4231725" y="-443721"/>
            <a:chExt cx="1368260" cy="1078296"/>
          </a:xfrm>
        </p:grpSpPr>
        <p:sp>
          <p:nvSpPr>
            <p:cNvPr id="474" name="Google Shape;474;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6" name="Google Shape;476;p17"/>
          <p:cNvGrpSpPr/>
          <p:nvPr/>
        </p:nvGrpSpPr>
        <p:grpSpPr>
          <a:xfrm flipH="1">
            <a:off x="199291" y="-927695"/>
            <a:ext cx="1824347" cy="1437728"/>
            <a:chOff x="4231725" y="-443721"/>
            <a:chExt cx="1368260" cy="1078296"/>
          </a:xfrm>
        </p:grpSpPr>
        <p:sp>
          <p:nvSpPr>
            <p:cNvPr id="477" name="Google Shape;477;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9" name="Google Shape;479;p17"/>
          <p:cNvGrpSpPr/>
          <p:nvPr/>
        </p:nvGrpSpPr>
        <p:grpSpPr>
          <a:xfrm flipH="1">
            <a:off x="-129748" y="-622895"/>
            <a:ext cx="1824347" cy="1437728"/>
            <a:chOff x="4231725" y="-443721"/>
            <a:chExt cx="1368260" cy="1078296"/>
          </a:xfrm>
        </p:grpSpPr>
        <p:sp>
          <p:nvSpPr>
            <p:cNvPr id="480" name="Google Shape;480;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2" name="Google Shape;482;p17"/>
          <p:cNvGrpSpPr/>
          <p:nvPr/>
        </p:nvGrpSpPr>
        <p:grpSpPr>
          <a:xfrm flipH="1">
            <a:off x="-812064" y="-318095"/>
            <a:ext cx="1824347" cy="1437728"/>
            <a:chOff x="4231725" y="-443721"/>
            <a:chExt cx="1368260" cy="1078296"/>
          </a:xfrm>
        </p:grpSpPr>
        <p:sp>
          <p:nvSpPr>
            <p:cNvPr id="483" name="Google Shape;483;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485" name="Google Shape;485;p17"/>
          <p:cNvCxnSpPr/>
          <p:nvPr/>
        </p:nvCxnSpPr>
        <p:spPr>
          <a:xfrm>
            <a:off x="-9133" y="6135633"/>
            <a:ext cx="11356800" cy="0"/>
          </a:xfrm>
          <a:prstGeom prst="straightConnector1">
            <a:avLst/>
          </a:prstGeom>
          <a:noFill/>
          <a:ln w="28575" cap="flat" cmpd="sng">
            <a:solidFill>
              <a:schemeClr val="dk1"/>
            </a:solidFill>
            <a:prstDash val="solid"/>
            <a:round/>
            <a:headEnd type="none" w="med" len="med"/>
            <a:tailEnd type="oval" w="med" len="med"/>
          </a:ln>
        </p:spPr>
      </p:cxnSp>
    </p:spTree>
    <p:extLst>
      <p:ext uri="{BB962C8B-B14F-4D97-AF65-F5344CB8AC3E}">
        <p14:creationId xmlns:p14="http://schemas.microsoft.com/office/powerpoint/2010/main" val="3014909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86"/>
        <p:cNvGrpSpPr/>
        <p:nvPr/>
      </p:nvGrpSpPr>
      <p:grpSpPr>
        <a:xfrm>
          <a:off x="0" y="0"/>
          <a:ext cx="0" cy="0"/>
          <a:chOff x="0" y="0"/>
          <a:chExt cx="0" cy="0"/>
        </a:xfrm>
      </p:grpSpPr>
      <p:grpSp>
        <p:nvGrpSpPr>
          <p:cNvPr id="487" name="Google Shape;487;p18"/>
          <p:cNvGrpSpPr/>
          <p:nvPr/>
        </p:nvGrpSpPr>
        <p:grpSpPr>
          <a:xfrm>
            <a:off x="9424227" y="-621645"/>
            <a:ext cx="1824347" cy="1437728"/>
            <a:chOff x="4231725" y="-443721"/>
            <a:chExt cx="1368260" cy="1078296"/>
          </a:xfrm>
        </p:grpSpPr>
        <p:sp>
          <p:nvSpPr>
            <p:cNvPr id="488" name="Google Shape;488;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0" name="Google Shape;490;p18"/>
          <p:cNvGrpSpPr/>
          <p:nvPr/>
        </p:nvGrpSpPr>
        <p:grpSpPr>
          <a:xfrm>
            <a:off x="10680094" y="-621651"/>
            <a:ext cx="1505633" cy="1919000"/>
            <a:chOff x="5173625" y="-443725"/>
            <a:chExt cx="1129225" cy="1439250"/>
          </a:xfrm>
        </p:grpSpPr>
        <p:sp>
          <p:nvSpPr>
            <p:cNvPr id="491" name="Google Shape;491;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3" name="Google Shape;493;p18"/>
          <p:cNvGrpSpPr/>
          <p:nvPr/>
        </p:nvGrpSpPr>
        <p:grpSpPr>
          <a:xfrm flipH="1">
            <a:off x="943989" y="-629791"/>
            <a:ext cx="1227033" cy="1437733"/>
            <a:chOff x="4679675" y="-443725"/>
            <a:chExt cx="920275" cy="1078300"/>
          </a:xfrm>
        </p:grpSpPr>
        <p:sp>
          <p:nvSpPr>
            <p:cNvPr id="494" name="Google Shape;494;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6" name="Google Shape;496;p18"/>
          <p:cNvGrpSpPr/>
          <p:nvPr/>
        </p:nvGrpSpPr>
        <p:grpSpPr>
          <a:xfrm flipH="1">
            <a:off x="6789" y="-629791"/>
            <a:ext cx="1505633" cy="1919000"/>
            <a:chOff x="5173625" y="-443725"/>
            <a:chExt cx="1129225" cy="1439250"/>
          </a:xfrm>
        </p:grpSpPr>
        <p:sp>
          <p:nvSpPr>
            <p:cNvPr id="497" name="Google Shape;497;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9" name="Google Shape;499;p18"/>
          <p:cNvGrpSpPr/>
          <p:nvPr/>
        </p:nvGrpSpPr>
        <p:grpSpPr>
          <a:xfrm>
            <a:off x="11305693" y="-297712"/>
            <a:ext cx="1824347" cy="1437728"/>
            <a:chOff x="4231725" y="-443721"/>
            <a:chExt cx="1368260" cy="1078296"/>
          </a:xfrm>
        </p:grpSpPr>
        <p:sp>
          <p:nvSpPr>
            <p:cNvPr id="500" name="Google Shape;500;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2" name="Google Shape;502;p18"/>
          <p:cNvGrpSpPr/>
          <p:nvPr/>
        </p:nvGrpSpPr>
        <p:grpSpPr>
          <a:xfrm flipH="1">
            <a:off x="-131611" y="-297707"/>
            <a:ext cx="1227033" cy="1437733"/>
            <a:chOff x="4679675" y="-443725"/>
            <a:chExt cx="920275" cy="1078300"/>
          </a:xfrm>
        </p:grpSpPr>
        <p:sp>
          <p:nvSpPr>
            <p:cNvPr id="503" name="Google Shape;503;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05" name="Google Shape;505;p18"/>
          <p:cNvSpPr txBox="1">
            <a:spLocks noGrp="1"/>
          </p:cNvSpPr>
          <p:nvPr>
            <p:ph type="title"/>
          </p:nvPr>
        </p:nvSpPr>
        <p:spPr>
          <a:xfrm>
            <a:off x="2366400" y="719600"/>
            <a:ext cx="74592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spTree>
    <p:extLst>
      <p:ext uri="{BB962C8B-B14F-4D97-AF65-F5344CB8AC3E}">
        <p14:creationId xmlns:p14="http://schemas.microsoft.com/office/powerpoint/2010/main" val="20318008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506"/>
        <p:cNvGrpSpPr/>
        <p:nvPr/>
      </p:nvGrpSpPr>
      <p:grpSpPr>
        <a:xfrm>
          <a:off x="0" y="0"/>
          <a:ext cx="0" cy="0"/>
          <a:chOff x="0" y="0"/>
          <a:chExt cx="0" cy="0"/>
        </a:xfrm>
      </p:grpSpPr>
      <p:sp>
        <p:nvSpPr>
          <p:cNvPr id="507" name="Google Shape;507;p19"/>
          <p:cNvSpPr txBox="1">
            <a:spLocks noGrp="1"/>
          </p:cNvSpPr>
          <p:nvPr>
            <p:ph type="title"/>
          </p:nvPr>
        </p:nvSpPr>
        <p:spPr>
          <a:xfrm>
            <a:off x="951100" y="719600"/>
            <a:ext cx="46996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grpSp>
        <p:nvGrpSpPr>
          <p:cNvPr id="508" name="Google Shape;508;p19"/>
          <p:cNvGrpSpPr/>
          <p:nvPr/>
        </p:nvGrpSpPr>
        <p:grpSpPr>
          <a:xfrm>
            <a:off x="8695234" y="-45088"/>
            <a:ext cx="3803509" cy="1007831"/>
            <a:chOff x="6521425" y="153500"/>
            <a:chExt cx="2852632" cy="755873"/>
          </a:xfrm>
        </p:grpSpPr>
        <p:grpSp>
          <p:nvGrpSpPr>
            <p:cNvPr id="509" name="Google Shape;509;p19"/>
            <p:cNvGrpSpPr/>
            <p:nvPr/>
          </p:nvGrpSpPr>
          <p:grpSpPr>
            <a:xfrm>
              <a:off x="6521425" y="153500"/>
              <a:ext cx="2257381" cy="391400"/>
              <a:chOff x="6521425" y="153500"/>
              <a:chExt cx="2257381" cy="391400"/>
            </a:xfrm>
          </p:grpSpPr>
          <p:sp>
            <p:nvSpPr>
              <p:cNvPr id="510" name="Google Shape;510;p19"/>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19"/>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2" name="Google Shape;512;p19"/>
            <p:cNvGrpSpPr/>
            <p:nvPr/>
          </p:nvGrpSpPr>
          <p:grpSpPr>
            <a:xfrm>
              <a:off x="6826225" y="326868"/>
              <a:ext cx="2547832" cy="405548"/>
              <a:chOff x="6826225" y="344423"/>
              <a:chExt cx="2547832" cy="405548"/>
            </a:xfrm>
          </p:grpSpPr>
          <p:sp>
            <p:nvSpPr>
              <p:cNvPr id="513" name="Google Shape;513;p19"/>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9"/>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15" name="Google Shape;515;p19"/>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9"/>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340721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517"/>
        <p:cNvGrpSpPr/>
        <p:nvPr/>
      </p:nvGrpSpPr>
      <p:grpSpPr>
        <a:xfrm>
          <a:off x="0" y="0"/>
          <a:ext cx="0" cy="0"/>
          <a:chOff x="0" y="0"/>
          <a:chExt cx="0" cy="0"/>
        </a:xfrm>
      </p:grpSpPr>
      <p:sp>
        <p:nvSpPr>
          <p:cNvPr id="518" name="Google Shape;518;p20"/>
          <p:cNvSpPr txBox="1">
            <a:spLocks noGrp="1"/>
          </p:cNvSpPr>
          <p:nvPr>
            <p:ph type="title"/>
          </p:nvPr>
        </p:nvSpPr>
        <p:spPr>
          <a:xfrm>
            <a:off x="951100" y="719600"/>
            <a:ext cx="10290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grpSp>
        <p:nvGrpSpPr>
          <p:cNvPr id="519" name="Google Shape;519;p20"/>
          <p:cNvGrpSpPr/>
          <p:nvPr/>
        </p:nvGrpSpPr>
        <p:grpSpPr>
          <a:xfrm>
            <a:off x="-290487" y="6380915"/>
            <a:ext cx="2686388" cy="630837"/>
            <a:chOff x="-35118" y="4342063"/>
            <a:chExt cx="2014791" cy="473128"/>
          </a:xfrm>
        </p:grpSpPr>
        <p:sp>
          <p:nvSpPr>
            <p:cNvPr id="520" name="Google Shape;520;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2" name="Google Shape;522;p20"/>
          <p:cNvGrpSpPr/>
          <p:nvPr/>
        </p:nvGrpSpPr>
        <p:grpSpPr>
          <a:xfrm>
            <a:off x="-692593" y="6064348"/>
            <a:ext cx="2686388" cy="630837"/>
            <a:chOff x="-35118" y="4342063"/>
            <a:chExt cx="2014791" cy="473128"/>
          </a:xfrm>
        </p:grpSpPr>
        <p:sp>
          <p:nvSpPr>
            <p:cNvPr id="523" name="Google Shape;523;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5" name="Google Shape;525;p20"/>
          <p:cNvGrpSpPr/>
          <p:nvPr/>
        </p:nvGrpSpPr>
        <p:grpSpPr>
          <a:xfrm>
            <a:off x="377799" y="-633547"/>
            <a:ext cx="643400" cy="2007133"/>
            <a:chOff x="3121150" y="-443725"/>
            <a:chExt cx="482550" cy="1505350"/>
          </a:xfrm>
        </p:grpSpPr>
        <p:sp>
          <p:nvSpPr>
            <p:cNvPr id="526" name="Google Shape;526;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8" name="Google Shape;528;p20"/>
          <p:cNvGrpSpPr/>
          <p:nvPr/>
        </p:nvGrpSpPr>
        <p:grpSpPr>
          <a:xfrm>
            <a:off x="116047" y="-163013"/>
            <a:ext cx="643400" cy="2007133"/>
            <a:chOff x="3121150" y="-443725"/>
            <a:chExt cx="482550" cy="1505350"/>
          </a:xfrm>
        </p:grpSpPr>
        <p:sp>
          <p:nvSpPr>
            <p:cNvPr id="529" name="Google Shape;529;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1" name="Google Shape;531;p20"/>
          <p:cNvGrpSpPr/>
          <p:nvPr/>
        </p:nvGrpSpPr>
        <p:grpSpPr>
          <a:xfrm flipH="1">
            <a:off x="11170212" y="-645169"/>
            <a:ext cx="643400" cy="2007133"/>
            <a:chOff x="3121150" y="-443725"/>
            <a:chExt cx="482550" cy="1505350"/>
          </a:xfrm>
        </p:grpSpPr>
        <p:sp>
          <p:nvSpPr>
            <p:cNvPr id="532" name="Google Shape;532;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4" name="Google Shape;534;p20"/>
          <p:cNvGrpSpPr/>
          <p:nvPr/>
        </p:nvGrpSpPr>
        <p:grpSpPr>
          <a:xfrm flipH="1">
            <a:off x="11431965" y="-174636"/>
            <a:ext cx="643400" cy="2007133"/>
            <a:chOff x="3121150" y="-443725"/>
            <a:chExt cx="482550" cy="1505350"/>
          </a:xfrm>
        </p:grpSpPr>
        <p:sp>
          <p:nvSpPr>
            <p:cNvPr id="535" name="Google Shape;535;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5426185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537"/>
        <p:cNvGrpSpPr/>
        <p:nvPr/>
      </p:nvGrpSpPr>
      <p:grpSpPr>
        <a:xfrm>
          <a:off x="0" y="0"/>
          <a:ext cx="0" cy="0"/>
          <a:chOff x="0" y="0"/>
          <a:chExt cx="0" cy="0"/>
        </a:xfrm>
      </p:grpSpPr>
      <p:grpSp>
        <p:nvGrpSpPr>
          <p:cNvPr id="538" name="Google Shape;538;p21"/>
          <p:cNvGrpSpPr/>
          <p:nvPr/>
        </p:nvGrpSpPr>
        <p:grpSpPr>
          <a:xfrm rot="10800000" flipH="1">
            <a:off x="10004180" y="6047956"/>
            <a:ext cx="1227033" cy="1437733"/>
            <a:chOff x="4679675" y="-443725"/>
            <a:chExt cx="920275" cy="1078300"/>
          </a:xfrm>
        </p:grpSpPr>
        <p:sp>
          <p:nvSpPr>
            <p:cNvPr id="539" name="Google Shape;539;p2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2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1" name="Google Shape;541;p21"/>
          <p:cNvGrpSpPr/>
          <p:nvPr/>
        </p:nvGrpSpPr>
        <p:grpSpPr>
          <a:xfrm rot="10800000" flipH="1">
            <a:off x="10662780" y="5668289"/>
            <a:ext cx="1505633" cy="1919000"/>
            <a:chOff x="5173625" y="-443725"/>
            <a:chExt cx="1129225" cy="1439250"/>
          </a:xfrm>
        </p:grpSpPr>
        <p:sp>
          <p:nvSpPr>
            <p:cNvPr id="542" name="Google Shape;54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4" name="Google Shape;544;p21"/>
          <p:cNvGrpSpPr/>
          <p:nvPr/>
        </p:nvGrpSpPr>
        <p:grpSpPr>
          <a:xfrm rot="10800000" flipH="1">
            <a:off x="11369451" y="5673993"/>
            <a:ext cx="2987933" cy="2209767"/>
            <a:chOff x="4603700" y="-443725"/>
            <a:chExt cx="2240950" cy="1657325"/>
          </a:xfrm>
        </p:grpSpPr>
        <p:sp>
          <p:nvSpPr>
            <p:cNvPr id="545" name="Google Shape;545;p2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2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7" name="Google Shape;547;p21"/>
          <p:cNvGrpSpPr/>
          <p:nvPr/>
        </p:nvGrpSpPr>
        <p:grpSpPr>
          <a:xfrm rot="10800000">
            <a:off x="9362" y="-852008"/>
            <a:ext cx="2164233" cy="2630200"/>
            <a:chOff x="4193384" y="4053542"/>
            <a:chExt cx="1623175" cy="1972650"/>
          </a:xfrm>
        </p:grpSpPr>
        <p:grpSp>
          <p:nvGrpSpPr>
            <p:cNvPr id="548" name="Google Shape;548;p21"/>
            <p:cNvGrpSpPr/>
            <p:nvPr/>
          </p:nvGrpSpPr>
          <p:grpSpPr>
            <a:xfrm rot="10800000" flipH="1">
              <a:off x="4193384" y="4947892"/>
              <a:ext cx="920275" cy="1078300"/>
              <a:chOff x="4679675" y="-1053325"/>
              <a:chExt cx="920275" cy="1078300"/>
            </a:xfrm>
          </p:grpSpPr>
          <p:sp>
            <p:nvSpPr>
              <p:cNvPr id="549" name="Google Shape;549;p21"/>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21"/>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1" name="Google Shape;551;p21"/>
            <p:cNvGrpSpPr/>
            <p:nvPr/>
          </p:nvGrpSpPr>
          <p:grpSpPr>
            <a:xfrm rot="10800000" flipH="1">
              <a:off x="4687334" y="4053542"/>
              <a:ext cx="1129225" cy="1439250"/>
              <a:chOff x="5173625" y="-443725"/>
              <a:chExt cx="1129225" cy="1439250"/>
            </a:xfrm>
          </p:grpSpPr>
          <p:sp>
            <p:nvSpPr>
              <p:cNvPr id="552" name="Google Shape;55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554" name="Google Shape;554;p21"/>
          <p:cNvGrpSpPr/>
          <p:nvPr/>
        </p:nvGrpSpPr>
        <p:grpSpPr>
          <a:xfrm>
            <a:off x="-1674843" y="953658"/>
            <a:ext cx="2686388" cy="630837"/>
            <a:chOff x="-35118" y="4342063"/>
            <a:chExt cx="2014791" cy="473128"/>
          </a:xfrm>
        </p:grpSpPr>
        <p:sp>
          <p:nvSpPr>
            <p:cNvPr id="555" name="Google Shape;555;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7" name="Google Shape;557;p21"/>
          <p:cNvGrpSpPr/>
          <p:nvPr/>
        </p:nvGrpSpPr>
        <p:grpSpPr>
          <a:xfrm>
            <a:off x="-1573251" y="1289424"/>
            <a:ext cx="2686388" cy="630837"/>
            <a:chOff x="-35118" y="4342063"/>
            <a:chExt cx="2014791" cy="473128"/>
          </a:xfrm>
        </p:grpSpPr>
        <p:sp>
          <p:nvSpPr>
            <p:cNvPr id="558" name="Google Shape;558;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60" name="Google Shape;560;p21"/>
          <p:cNvSpPr txBox="1">
            <a:spLocks noGrp="1"/>
          </p:cNvSpPr>
          <p:nvPr>
            <p:ph type="title"/>
          </p:nvPr>
        </p:nvSpPr>
        <p:spPr>
          <a:xfrm>
            <a:off x="951100" y="719600"/>
            <a:ext cx="10290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spTree>
    <p:extLst>
      <p:ext uri="{BB962C8B-B14F-4D97-AF65-F5344CB8AC3E}">
        <p14:creationId xmlns:p14="http://schemas.microsoft.com/office/powerpoint/2010/main" val="1351236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960000" y="719600"/>
            <a:ext cx="102720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r>
              <a:rPr lang="pt-BR"/>
              <a:t>Clique para editar o título Mestre</a:t>
            </a:r>
            <a:endParaRPr/>
          </a:p>
        </p:txBody>
      </p:sp>
      <p:sp>
        <p:nvSpPr>
          <p:cNvPr id="107" name="Google Shape;107;p4"/>
          <p:cNvSpPr txBox="1">
            <a:spLocks noGrp="1"/>
          </p:cNvSpPr>
          <p:nvPr>
            <p:ph type="body" idx="1"/>
          </p:nvPr>
        </p:nvSpPr>
        <p:spPr>
          <a:xfrm>
            <a:off x="960000" y="1583200"/>
            <a:ext cx="10272000" cy="45552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Char char="●"/>
              <a:defRPr sz="1600"/>
            </a:lvl1pPr>
            <a:lvl2pPr marL="1219170" lvl="1" indent="-423323" rtl="0">
              <a:lnSpc>
                <a:spcPct val="100000"/>
              </a:lnSpc>
              <a:spcBef>
                <a:spcPts val="2133"/>
              </a:spcBef>
              <a:spcAft>
                <a:spcPts val="0"/>
              </a:spcAft>
              <a:buSzPts val="1400"/>
              <a:buFont typeface="Raleway"/>
              <a:buChar char="○"/>
              <a:defRPr/>
            </a:lvl2pPr>
            <a:lvl3pPr marL="1828754" lvl="2" indent="-423323" rtl="0">
              <a:lnSpc>
                <a:spcPct val="100000"/>
              </a:lnSpc>
              <a:spcBef>
                <a:spcPts val="2133"/>
              </a:spcBef>
              <a:spcAft>
                <a:spcPts val="0"/>
              </a:spcAft>
              <a:buSzPts val="1400"/>
              <a:buFont typeface="Raleway"/>
              <a:buChar char="■"/>
              <a:defRPr/>
            </a:lvl3pPr>
            <a:lvl4pPr marL="2438339" lvl="3" indent="-423323" rtl="0">
              <a:lnSpc>
                <a:spcPct val="100000"/>
              </a:lnSpc>
              <a:spcBef>
                <a:spcPts val="2133"/>
              </a:spcBef>
              <a:spcAft>
                <a:spcPts val="0"/>
              </a:spcAft>
              <a:buSzPts val="1400"/>
              <a:buFont typeface="Raleway"/>
              <a:buChar char="●"/>
              <a:defRPr/>
            </a:lvl4pPr>
            <a:lvl5pPr marL="3047924" lvl="4" indent="-423323" rtl="0">
              <a:lnSpc>
                <a:spcPct val="100000"/>
              </a:lnSpc>
              <a:spcBef>
                <a:spcPts val="2133"/>
              </a:spcBef>
              <a:spcAft>
                <a:spcPts val="0"/>
              </a:spcAft>
              <a:buSzPts val="1400"/>
              <a:buFont typeface="Raleway"/>
              <a:buChar char="○"/>
              <a:defRPr/>
            </a:lvl5pPr>
            <a:lvl6pPr marL="3657509" lvl="5" indent="-423323" rtl="0">
              <a:lnSpc>
                <a:spcPct val="100000"/>
              </a:lnSpc>
              <a:spcBef>
                <a:spcPts val="2133"/>
              </a:spcBef>
              <a:spcAft>
                <a:spcPts val="0"/>
              </a:spcAft>
              <a:buSzPts val="1400"/>
              <a:buFont typeface="Raleway"/>
              <a:buChar char="■"/>
              <a:defRPr/>
            </a:lvl6pPr>
            <a:lvl7pPr marL="4267093" lvl="6" indent="-423323" rtl="0">
              <a:lnSpc>
                <a:spcPct val="100000"/>
              </a:lnSpc>
              <a:spcBef>
                <a:spcPts val="2133"/>
              </a:spcBef>
              <a:spcAft>
                <a:spcPts val="0"/>
              </a:spcAft>
              <a:buSzPts val="1400"/>
              <a:buFont typeface="Raleway"/>
              <a:buChar char="●"/>
              <a:defRPr/>
            </a:lvl7pPr>
            <a:lvl8pPr marL="4876678" lvl="7" indent="-423323" rtl="0">
              <a:lnSpc>
                <a:spcPct val="100000"/>
              </a:lnSpc>
              <a:spcBef>
                <a:spcPts val="2133"/>
              </a:spcBef>
              <a:spcAft>
                <a:spcPts val="0"/>
              </a:spcAft>
              <a:buSzPts val="1400"/>
              <a:buFont typeface="Raleway"/>
              <a:buChar char="○"/>
              <a:defRPr/>
            </a:lvl8pPr>
            <a:lvl9pPr marL="5486263" lvl="8" indent="-423323" rtl="0">
              <a:lnSpc>
                <a:spcPct val="100000"/>
              </a:lnSpc>
              <a:spcBef>
                <a:spcPts val="2133"/>
              </a:spcBef>
              <a:spcAft>
                <a:spcPts val="2133"/>
              </a:spcAft>
              <a:buSzPts val="1400"/>
              <a:buFont typeface="Raleway"/>
              <a:buChar char="■"/>
              <a:defRPr/>
            </a:lvl9pPr>
          </a:lstStyle>
          <a:p>
            <a:pPr lvl="0"/>
            <a:r>
              <a:rPr lang="pt-BR"/>
              <a:t>Clique para editar os estilos de texto Mestres</a:t>
            </a:r>
          </a:p>
        </p:txBody>
      </p:sp>
      <p:sp>
        <p:nvSpPr>
          <p:cNvPr id="108" name="Google Shape;108;p4"/>
          <p:cNvSpPr txBox="1">
            <a:spLocks noGrp="1"/>
          </p:cNvSpPr>
          <p:nvPr>
            <p:ph type="sldNum" idx="12"/>
          </p:nvPr>
        </p:nvSpPr>
        <p:spPr>
          <a:xfrm>
            <a:off x="11205845" y="6231535"/>
            <a:ext cx="731600" cy="524800"/>
          </a:xfrm>
          <a:prstGeom prst="rect">
            <a:avLst/>
          </a:prstGeom>
          <a:noFill/>
          <a:ln>
            <a:noFill/>
          </a:ln>
        </p:spPr>
        <p:txBody>
          <a:bodyPr spcFirstLastPara="1" wrap="square" lIns="91425" tIns="91425" rIns="91425" bIns="91425" anchor="t" anchorCtr="0">
            <a:noAutofit/>
          </a:bodyPr>
          <a:lstStyle>
            <a:lvl1pPr lvl="0">
              <a:buNone/>
              <a:defRPr>
                <a:solidFill>
                  <a:srgbClr val="434343"/>
                </a:solidFill>
                <a:latin typeface="Josefin Slab SemiBold"/>
                <a:ea typeface="Josefin Slab SemiBold"/>
                <a:cs typeface="Josefin Slab SemiBold"/>
                <a:sym typeface="Josefin Slab SemiBold"/>
              </a:defRPr>
            </a:lvl1pPr>
            <a:lvl2pPr lvl="1">
              <a:buNone/>
              <a:defRPr>
                <a:solidFill>
                  <a:srgbClr val="434343"/>
                </a:solidFill>
                <a:latin typeface="Josefin Slab SemiBold"/>
                <a:ea typeface="Josefin Slab SemiBold"/>
                <a:cs typeface="Josefin Slab SemiBold"/>
                <a:sym typeface="Josefin Slab SemiBold"/>
              </a:defRPr>
            </a:lvl2pPr>
            <a:lvl3pPr lvl="2">
              <a:buNone/>
              <a:defRPr>
                <a:solidFill>
                  <a:srgbClr val="434343"/>
                </a:solidFill>
                <a:latin typeface="Josefin Slab SemiBold"/>
                <a:ea typeface="Josefin Slab SemiBold"/>
                <a:cs typeface="Josefin Slab SemiBold"/>
                <a:sym typeface="Josefin Slab SemiBold"/>
              </a:defRPr>
            </a:lvl3pPr>
            <a:lvl4pPr lvl="3">
              <a:buNone/>
              <a:defRPr>
                <a:solidFill>
                  <a:srgbClr val="434343"/>
                </a:solidFill>
                <a:latin typeface="Josefin Slab SemiBold"/>
                <a:ea typeface="Josefin Slab SemiBold"/>
                <a:cs typeface="Josefin Slab SemiBold"/>
                <a:sym typeface="Josefin Slab SemiBold"/>
              </a:defRPr>
            </a:lvl4pPr>
            <a:lvl5pPr lvl="4">
              <a:buNone/>
              <a:defRPr>
                <a:solidFill>
                  <a:srgbClr val="434343"/>
                </a:solidFill>
                <a:latin typeface="Josefin Slab SemiBold"/>
                <a:ea typeface="Josefin Slab SemiBold"/>
                <a:cs typeface="Josefin Slab SemiBold"/>
                <a:sym typeface="Josefin Slab SemiBold"/>
              </a:defRPr>
            </a:lvl5pPr>
            <a:lvl6pPr lvl="5">
              <a:buNone/>
              <a:defRPr>
                <a:solidFill>
                  <a:srgbClr val="434343"/>
                </a:solidFill>
                <a:latin typeface="Josefin Slab SemiBold"/>
                <a:ea typeface="Josefin Slab SemiBold"/>
                <a:cs typeface="Josefin Slab SemiBold"/>
                <a:sym typeface="Josefin Slab SemiBold"/>
              </a:defRPr>
            </a:lvl6pPr>
            <a:lvl7pPr lvl="6">
              <a:buNone/>
              <a:defRPr>
                <a:solidFill>
                  <a:srgbClr val="434343"/>
                </a:solidFill>
                <a:latin typeface="Josefin Slab SemiBold"/>
                <a:ea typeface="Josefin Slab SemiBold"/>
                <a:cs typeface="Josefin Slab SemiBold"/>
                <a:sym typeface="Josefin Slab SemiBold"/>
              </a:defRPr>
            </a:lvl7pPr>
            <a:lvl8pPr lvl="7">
              <a:buNone/>
              <a:defRPr>
                <a:solidFill>
                  <a:srgbClr val="434343"/>
                </a:solidFill>
                <a:latin typeface="Josefin Slab SemiBold"/>
                <a:ea typeface="Josefin Slab SemiBold"/>
                <a:cs typeface="Josefin Slab SemiBold"/>
                <a:sym typeface="Josefin Slab SemiBold"/>
              </a:defRPr>
            </a:lvl8pPr>
            <a:lvl9pPr lvl="8">
              <a:buNone/>
              <a:defRPr>
                <a:solidFill>
                  <a:srgbClr val="434343"/>
                </a:solidFill>
                <a:latin typeface="Josefin Slab SemiBold"/>
                <a:ea typeface="Josefin Slab SemiBold"/>
                <a:cs typeface="Josefin Slab SemiBold"/>
                <a:sym typeface="Josefin Slab SemiBold"/>
              </a:defRPr>
            </a:lvl9pPr>
          </a:lstStyle>
          <a:p>
            <a:fld id="{DD2E084A-8F3D-440A-8B82-4B119562FB21}" type="slidenum">
              <a:rPr lang="pt-BR" smtClean="0"/>
              <a:t>‹nº›</a:t>
            </a:fld>
            <a:endParaRPr lang="pt-BR"/>
          </a:p>
        </p:txBody>
      </p:sp>
      <p:grpSp>
        <p:nvGrpSpPr>
          <p:cNvPr id="109" name="Google Shape;109;p4"/>
          <p:cNvGrpSpPr/>
          <p:nvPr/>
        </p:nvGrpSpPr>
        <p:grpSpPr>
          <a:xfrm>
            <a:off x="10339433" y="5076728"/>
            <a:ext cx="1517800" cy="1891667"/>
            <a:chOff x="1287525" y="3801250"/>
            <a:chExt cx="1138350" cy="1418750"/>
          </a:xfrm>
        </p:grpSpPr>
        <p:sp>
          <p:nvSpPr>
            <p:cNvPr id="110" name="Google Shape;110;p4"/>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4"/>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 name="Google Shape;112;p4"/>
          <p:cNvGrpSpPr/>
          <p:nvPr/>
        </p:nvGrpSpPr>
        <p:grpSpPr>
          <a:xfrm>
            <a:off x="10158768" y="-630153"/>
            <a:ext cx="2164233" cy="1919000"/>
            <a:chOff x="7619075" y="-179925"/>
            <a:chExt cx="1623175" cy="1439250"/>
          </a:xfrm>
        </p:grpSpPr>
        <p:grpSp>
          <p:nvGrpSpPr>
            <p:cNvPr id="113" name="Google Shape;113;p4"/>
            <p:cNvGrpSpPr/>
            <p:nvPr/>
          </p:nvGrpSpPr>
          <p:grpSpPr>
            <a:xfrm>
              <a:off x="7619075" y="-179925"/>
              <a:ext cx="920275" cy="1078300"/>
              <a:chOff x="4679675" y="-443725"/>
              <a:chExt cx="920275" cy="1078300"/>
            </a:xfrm>
          </p:grpSpPr>
          <p:sp>
            <p:nvSpPr>
              <p:cNvPr id="114" name="Google Shape;114;p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6" name="Google Shape;116;p4"/>
            <p:cNvGrpSpPr/>
            <p:nvPr/>
          </p:nvGrpSpPr>
          <p:grpSpPr>
            <a:xfrm>
              <a:off x="8113025" y="-179925"/>
              <a:ext cx="1129225" cy="1439250"/>
              <a:chOff x="5173625" y="-443725"/>
              <a:chExt cx="1129225" cy="1439250"/>
            </a:xfrm>
          </p:grpSpPr>
          <p:sp>
            <p:nvSpPr>
              <p:cNvPr id="117" name="Google Shape;117;p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19" name="Google Shape;119;p4"/>
          <p:cNvGrpSpPr/>
          <p:nvPr/>
        </p:nvGrpSpPr>
        <p:grpSpPr>
          <a:xfrm>
            <a:off x="10768534" y="5546433"/>
            <a:ext cx="1239167" cy="1410400"/>
            <a:chOff x="8076400" y="4159825"/>
            <a:chExt cx="929375" cy="1057800"/>
          </a:xfrm>
        </p:grpSpPr>
        <p:sp>
          <p:nvSpPr>
            <p:cNvPr id="120" name="Google Shape;120;p4"/>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4"/>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2" name="Google Shape;122;p4"/>
          <p:cNvGrpSpPr/>
          <p:nvPr/>
        </p:nvGrpSpPr>
        <p:grpSpPr>
          <a:xfrm>
            <a:off x="-1045483" y="5077424"/>
            <a:ext cx="1517800" cy="1891667"/>
            <a:chOff x="-784112" y="3818928"/>
            <a:chExt cx="1138350" cy="1418750"/>
          </a:xfrm>
        </p:grpSpPr>
        <p:sp>
          <p:nvSpPr>
            <p:cNvPr id="123" name="Google Shape;123;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 name="Google Shape;125;p4"/>
          <p:cNvGrpSpPr/>
          <p:nvPr/>
        </p:nvGrpSpPr>
        <p:grpSpPr>
          <a:xfrm>
            <a:off x="-762083" y="5402037"/>
            <a:ext cx="1517800" cy="1891667"/>
            <a:chOff x="-784112" y="3818928"/>
            <a:chExt cx="1138350" cy="1418750"/>
          </a:xfrm>
        </p:grpSpPr>
        <p:sp>
          <p:nvSpPr>
            <p:cNvPr id="126" name="Google Shape;126;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160134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561"/>
        <p:cNvGrpSpPr/>
        <p:nvPr/>
      </p:nvGrpSpPr>
      <p:grpSpPr>
        <a:xfrm>
          <a:off x="0" y="0"/>
          <a:ext cx="0" cy="0"/>
          <a:chOff x="0" y="0"/>
          <a:chExt cx="0" cy="0"/>
        </a:xfrm>
      </p:grpSpPr>
      <p:grpSp>
        <p:nvGrpSpPr>
          <p:cNvPr id="562" name="Google Shape;562;p22"/>
          <p:cNvGrpSpPr/>
          <p:nvPr/>
        </p:nvGrpSpPr>
        <p:grpSpPr>
          <a:xfrm>
            <a:off x="116784" y="-643041"/>
            <a:ext cx="643400" cy="2007133"/>
            <a:chOff x="3121150" y="-443725"/>
            <a:chExt cx="482550" cy="1505350"/>
          </a:xfrm>
        </p:grpSpPr>
        <p:sp>
          <p:nvSpPr>
            <p:cNvPr id="563" name="Google Shape;563;p2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2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5" name="Google Shape;565;p22"/>
          <p:cNvGrpSpPr/>
          <p:nvPr/>
        </p:nvGrpSpPr>
        <p:grpSpPr>
          <a:xfrm>
            <a:off x="1333101" y="-623068"/>
            <a:ext cx="1239167" cy="1437733"/>
            <a:chOff x="1990425" y="-443725"/>
            <a:chExt cx="929375" cy="1078300"/>
          </a:xfrm>
        </p:grpSpPr>
        <p:sp>
          <p:nvSpPr>
            <p:cNvPr id="566" name="Google Shape;566;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8" name="Google Shape;568;p22"/>
          <p:cNvGrpSpPr/>
          <p:nvPr/>
        </p:nvGrpSpPr>
        <p:grpSpPr>
          <a:xfrm>
            <a:off x="395900" y="-1435868"/>
            <a:ext cx="1517800" cy="1919000"/>
            <a:chOff x="1287525" y="-443725"/>
            <a:chExt cx="1138350" cy="1439250"/>
          </a:xfrm>
        </p:grpSpPr>
        <p:sp>
          <p:nvSpPr>
            <p:cNvPr id="569" name="Google Shape;569;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1" name="Google Shape;571;p22"/>
          <p:cNvGrpSpPr/>
          <p:nvPr/>
        </p:nvGrpSpPr>
        <p:grpSpPr>
          <a:xfrm>
            <a:off x="11442951" y="-643041"/>
            <a:ext cx="632267" cy="2007133"/>
            <a:chOff x="3995775" y="-443725"/>
            <a:chExt cx="474200" cy="1505350"/>
          </a:xfrm>
        </p:grpSpPr>
        <p:sp>
          <p:nvSpPr>
            <p:cNvPr id="572" name="Google Shape;572;p2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2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4" name="Google Shape;574;p22"/>
          <p:cNvGrpSpPr/>
          <p:nvPr/>
        </p:nvGrpSpPr>
        <p:grpSpPr>
          <a:xfrm>
            <a:off x="9693968" y="-623068"/>
            <a:ext cx="1227033" cy="1437733"/>
            <a:chOff x="4679675" y="-443725"/>
            <a:chExt cx="920275" cy="1078300"/>
          </a:xfrm>
        </p:grpSpPr>
        <p:sp>
          <p:nvSpPr>
            <p:cNvPr id="575" name="Google Shape;575;p2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2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7" name="Google Shape;577;p22"/>
          <p:cNvGrpSpPr/>
          <p:nvPr/>
        </p:nvGrpSpPr>
        <p:grpSpPr>
          <a:xfrm>
            <a:off x="10352568" y="-1435868"/>
            <a:ext cx="1505633" cy="1919000"/>
            <a:chOff x="5173625" y="-443725"/>
            <a:chExt cx="1129225" cy="1439250"/>
          </a:xfrm>
        </p:grpSpPr>
        <p:sp>
          <p:nvSpPr>
            <p:cNvPr id="578" name="Google Shape;578;p2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2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0" name="Google Shape;580;p22"/>
          <p:cNvGrpSpPr/>
          <p:nvPr/>
        </p:nvGrpSpPr>
        <p:grpSpPr>
          <a:xfrm>
            <a:off x="-1627049" y="-1015434"/>
            <a:ext cx="2999100" cy="2209767"/>
            <a:chOff x="746475" y="-443725"/>
            <a:chExt cx="2249325" cy="1657325"/>
          </a:xfrm>
        </p:grpSpPr>
        <p:sp>
          <p:nvSpPr>
            <p:cNvPr id="581" name="Google Shape;581;p22"/>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22"/>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3" name="Google Shape;583;p22"/>
          <p:cNvGrpSpPr/>
          <p:nvPr/>
        </p:nvGrpSpPr>
        <p:grpSpPr>
          <a:xfrm>
            <a:off x="10831118" y="-1015434"/>
            <a:ext cx="2987933" cy="2209767"/>
            <a:chOff x="4603700" y="-443725"/>
            <a:chExt cx="2240950" cy="1657325"/>
          </a:xfrm>
        </p:grpSpPr>
        <p:sp>
          <p:nvSpPr>
            <p:cNvPr id="584" name="Google Shape;584;p22"/>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22"/>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6" name="Google Shape;586;p22"/>
          <p:cNvGrpSpPr/>
          <p:nvPr/>
        </p:nvGrpSpPr>
        <p:grpSpPr>
          <a:xfrm>
            <a:off x="3901618" y="-623068"/>
            <a:ext cx="1239167" cy="1437733"/>
            <a:chOff x="1990425" y="-443725"/>
            <a:chExt cx="929375" cy="1078300"/>
          </a:xfrm>
        </p:grpSpPr>
        <p:sp>
          <p:nvSpPr>
            <p:cNvPr id="587" name="Google Shape;587;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9" name="Google Shape;589;p22"/>
          <p:cNvGrpSpPr/>
          <p:nvPr/>
        </p:nvGrpSpPr>
        <p:grpSpPr>
          <a:xfrm>
            <a:off x="4714418" y="-927868"/>
            <a:ext cx="1239167" cy="1437733"/>
            <a:chOff x="1990425" y="-443725"/>
            <a:chExt cx="929375" cy="1078300"/>
          </a:xfrm>
        </p:grpSpPr>
        <p:sp>
          <p:nvSpPr>
            <p:cNvPr id="590" name="Google Shape;590;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92" name="Google Shape;592;p22"/>
          <p:cNvSpPr txBox="1">
            <a:spLocks noGrp="1"/>
          </p:cNvSpPr>
          <p:nvPr>
            <p:ph type="title" hasCustomPrompt="1"/>
          </p:nvPr>
        </p:nvSpPr>
        <p:spPr>
          <a:xfrm>
            <a:off x="1462133" y="3500617"/>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3" name="Google Shape;593;p22"/>
          <p:cNvSpPr txBox="1">
            <a:spLocks noGrp="1"/>
          </p:cNvSpPr>
          <p:nvPr>
            <p:ph type="subTitle" idx="1"/>
          </p:nvPr>
        </p:nvSpPr>
        <p:spPr>
          <a:xfrm>
            <a:off x="1034333" y="5138347"/>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594" name="Google Shape;594;p22"/>
          <p:cNvSpPr txBox="1">
            <a:spLocks noGrp="1"/>
          </p:cNvSpPr>
          <p:nvPr>
            <p:ph type="title" idx="2"/>
          </p:nvPr>
        </p:nvSpPr>
        <p:spPr>
          <a:xfrm>
            <a:off x="1034333" y="4632747"/>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595" name="Google Shape;595;p22"/>
          <p:cNvSpPr txBox="1">
            <a:spLocks noGrp="1"/>
          </p:cNvSpPr>
          <p:nvPr>
            <p:ph type="title" idx="3" hasCustomPrompt="1"/>
          </p:nvPr>
        </p:nvSpPr>
        <p:spPr>
          <a:xfrm>
            <a:off x="5041600" y="3632684"/>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6" name="Google Shape;596;p22"/>
          <p:cNvSpPr txBox="1">
            <a:spLocks noGrp="1"/>
          </p:cNvSpPr>
          <p:nvPr>
            <p:ph type="subTitle" idx="4"/>
          </p:nvPr>
        </p:nvSpPr>
        <p:spPr>
          <a:xfrm>
            <a:off x="4613800" y="5270413"/>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597" name="Google Shape;597;p22"/>
          <p:cNvSpPr txBox="1">
            <a:spLocks noGrp="1"/>
          </p:cNvSpPr>
          <p:nvPr>
            <p:ph type="title" idx="5"/>
          </p:nvPr>
        </p:nvSpPr>
        <p:spPr>
          <a:xfrm>
            <a:off x="4613800" y="4764813"/>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598" name="Google Shape;598;p22"/>
          <p:cNvSpPr txBox="1">
            <a:spLocks noGrp="1"/>
          </p:cNvSpPr>
          <p:nvPr>
            <p:ph type="title" idx="6" hasCustomPrompt="1"/>
          </p:nvPr>
        </p:nvSpPr>
        <p:spPr>
          <a:xfrm>
            <a:off x="8621067" y="3632684"/>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9" name="Google Shape;599;p22"/>
          <p:cNvSpPr txBox="1">
            <a:spLocks noGrp="1"/>
          </p:cNvSpPr>
          <p:nvPr>
            <p:ph type="subTitle" idx="7"/>
          </p:nvPr>
        </p:nvSpPr>
        <p:spPr>
          <a:xfrm>
            <a:off x="8193267" y="5270413"/>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600" name="Google Shape;600;p22"/>
          <p:cNvSpPr txBox="1">
            <a:spLocks noGrp="1"/>
          </p:cNvSpPr>
          <p:nvPr>
            <p:ph type="title" idx="8"/>
          </p:nvPr>
        </p:nvSpPr>
        <p:spPr>
          <a:xfrm>
            <a:off x="8193267" y="4764813"/>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grpSp>
        <p:nvGrpSpPr>
          <p:cNvPr id="601" name="Google Shape;601;p22"/>
          <p:cNvGrpSpPr/>
          <p:nvPr/>
        </p:nvGrpSpPr>
        <p:grpSpPr>
          <a:xfrm>
            <a:off x="6470167" y="-1380759"/>
            <a:ext cx="1517800" cy="1919000"/>
            <a:chOff x="1287525" y="-443725"/>
            <a:chExt cx="1138350" cy="1439250"/>
          </a:xfrm>
        </p:grpSpPr>
        <p:sp>
          <p:nvSpPr>
            <p:cNvPr id="602" name="Google Shape;602;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945008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604"/>
        <p:cNvGrpSpPr/>
        <p:nvPr/>
      </p:nvGrpSpPr>
      <p:grpSpPr>
        <a:xfrm>
          <a:off x="0" y="0"/>
          <a:ext cx="0" cy="0"/>
          <a:chOff x="0" y="0"/>
          <a:chExt cx="0" cy="0"/>
        </a:xfrm>
      </p:grpSpPr>
      <p:sp>
        <p:nvSpPr>
          <p:cNvPr id="605" name="Google Shape;605;p23"/>
          <p:cNvSpPr txBox="1">
            <a:spLocks noGrp="1"/>
          </p:cNvSpPr>
          <p:nvPr>
            <p:ph type="title"/>
          </p:nvPr>
        </p:nvSpPr>
        <p:spPr>
          <a:xfrm>
            <a:off x="1071667" y="2418200"/>
            <a:ext cx="4496800" cy="929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atin typeface="Source Sans Pro"/>
                <a:ea typeface="Source Sans Pro"/>
                <a:cs typeface="Source Sans Pro"/>
                <a:sym typeface="Source Sans Pro"/>
              </a:defRPr>
            </a:lvl1pPr>
            <a:lvl2pPr lvl="1" rtl="0">
              <a:spcBef>
                <a:spcPts val="0"/>
              </a:spcBef>
              <a:spcAft>
                <a:spcPts val="0"/>
              </a:spcAft>
              <a:buSzPts val="3000"/>
              <a:buNone/>
              <a:defRPr sz="4000">
                <a:latin typeface="Source Sans Pro"/>
                <a:ea typeface="Source Sans Pro"/>
                <a:cs typeface="Source Sans Pro"/>
                <a:sym typeface="Source Sans Pro"/>
              </a:defRPr>
            </a:lvl2pPr>
            <a:lvl3pPr lvl="2" rtl="0">
              <a:spcBef>
                <a:spcPts val="0"/>
              </a:spcBef>
              <a:spcAft>
                <a:spcPts val="0"/>
              </a:spcAft>
              <a:buSzPts val="3000"/>
              <a:buNone/>
              <a:defRPr sz="4000">
                <a:latin typeface="Source Sans Pro"/>
                <a:ea typeface="Source Sans Pro"/>
                <a:cs typeface="Source Sans Pro"/>
                <a:sym typeface="Source Sans Pro"/>
              </a:defRPr>
            </a:lvl3pPr>
            <a:lvl4pPr lvl="3" rtl="0">
              <a:spcBef>
                <a:spcPts val="0"/>
              </a:spcBef>
              <a:spcAft>
                <a:spcPts val="0"/>
              </a:spcAft>
              <a:buSzPts val="3000"/>
              <a:buNone/>
              <a:defRPr sz="4000">
                <a:latin typeface="Source Sans Pro"/>
                <a:ea typeface="Source Sans Pro"/>
                <a:cs typeface="Source Sans Pro"/>
                <a:sym typeface="Source Sans Pro"/>
              </a:defRPr>
            </a:lvl4pPr>
            <a:lvl5pPr lvl="4" rtl="0">
              <a:spcBef>
                <a:spcPts val="0"/>
              </a:spcBef>
              <a:spcAft>
                <a:spcPts val="0"/>
              </a:spcAft>
              <a:buSzPts val="3000"/>
              <a:buNone/>
              <a:defRPr sz="4000">
                <a:latin typeface="Source Sans Pro"/>
                <a:ea typeface="Source Sans Pro"/>
                <a:cs typeface="Source Sans Pro"/>
                <a:sym typeface="Source Sans Pro"/>
              </a:defRPr>
            </a:lvl5pPr>
            <a:lvl6pPr lvl="5" rtl="0">
              <a:spcBef>
                <a:spcPts val="0"/>
              </a:spcBef>
              <a:spcAft>
                <a:spcPts val="0"/>
              </a:spcAft>
              <a:buSzPts val="3000"/>
              <a:buNone/>
              <a:defRPr sz="4000">
                <a:latin typeface="Source Sans Pro"/>
                <a:ea typeface="Source Sans Pro"/>
                <a:cs typeface="Source Sans Pro"/>
                <a:sym typeface="Source Sans Pro"/>
              </a:defRPr>
            </a:lvl6pPr>
            <a:lvl7pPr lvl="6" rtl="0">
              <a:spcBef>
                <a:spcPts val="0"/>
              </a:spcBef>
              <a:spcAft>
                <a:spcPts val="0"/>
              </a:spcAft>
              <a:buSzPts val="3000"/>
              <a:buNone/>
              <a:defRPr sz="4000">
                <a:latin typeface="Source Sans Pro"/>
                <a:ea typeface="Source Sans Pro"/>
                <a:cs typeface="Source Sans Pro"/>
                <a:sym typeface="Source Sans Pro"/>
              </a:defRPr>
            </a:lvl7pPr>
            <a:lvl8pPr lvl="7" rtl="0">
              <a:spcBef>
                <a:spcPts val="0"/>
              </a:spcBef>
              <a:spcAft>
                <a:spcPts val="0"/>
              </a:spcAft>
              <a:buSzPts val="3000"/>
              <a:buNone/>
              <a:defRPr sz="4000">
                <a:latin typeface="Source Sans Pro"/>
                <a:ea typeface="Source Sans Pro"/>
                <a:cs typeface="Source Sans Pro"/>
                <a:sym typeface="Source Sans Pro"/>
              </a:defRPr>
            </a:lvl8pPr>
            <a:lvl9pPr lvl="8" rtl="0">
              <a:spcBef>
                <a:spcPts val="0"/>
              </a:spcBef>
              <a:spcAft>
                <a:spcPts val="0"/>
              </a:spcAft>
              <a:buSzPts val="3000"/>
              <a:buNone/>
              <a:defRPr sz="4000">
                <a:latin typeface="Source Sans Pro"/>
                <a:ea typeface="Source Sans Pro"/>
                <a:cs typeface="Source Sans Pro"/>
                <a:sym typeface="Source Sans Pro"/>
              </a:defRPr>
            </a:lvl9pPr>
          </a:lstStyle>
          <a:p>
            <a:r>
              <a:rPr lang="pt-BR"/>
              <a:t>Clique para editar o título Mestre</a:t>
            </a:r>
            <a:endParaRPr/>
          </a:p>
        </p:txBody>
      </p:sp>
      <p:sp>
        <p:nvSpPr>
          <p:cNvPr id="606" name="Google Shape;606;p23"/>
          <p:cNvSpPr txBox="1">
            <a:spLocks noGrp="1"/>
          </p:cNvSpPr>
          <p:nvPr>
            <p:ph type="subTitle" idx="1"/>
          </p:nvPr>
        </p:nvSpPr>
        <p:spPr>
          <a:xfrm>
            <a:off x="1071651" y="3394851"/>
            <a:ext cx="4605200" cy="127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grpSp>
        <p:nvGrpSpPr>
          <p:cNvPr id="607" name="Google Shape;607;p23"/>
          <p:cNvGrpSpPr/>
          <p:nvPr/>
        </p:nvGrpSpPr>
        <p:grpSpPr>
          <a:xfrm>
            <a:off x="11239751" y="-643041"/>
            <a:ext cx="632267" cy="2007133"/>
            <a:chOff x="3995775" y="-443725"/>
            <a:chExt cx="474200" cy="1505350"/>
          </a:xfrm>
        </p:grpSpPr>
        <p:sp>
          <p:nvSpPr>
            <p:cNvPr id="608" name="Google Shape;608;p23"/>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23"/>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0" name="Google Shape;610;p23"/>
          <p:cNvGrpSpPr/>
          <p:nvPr/>
        </p:nvGrpSpPr>
        <p:grpSpPr>
          <a:xfrm>
            <a:off x="9490768" y="-623068"/>
            <a:ext cx="1227033" cy="1437733"/>
            <a:chOff x="4679675" y="-443725"/>
            <a:chExt cx="920275" cy="1078300"/>
          </a:xfrm>
        </p:grpSpPr>
        <p:sp>
          <p:nvSpPr>
            <p:cNvPr id="611" name="Google Shape;611;p2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2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3" name="Google Shape;613;p23"/>
          <p:cNvGrpSpPr/>
          <p:nvPr/>
        </p:nvGrpSpPr>
        <p:grpSpPr>
          <a:xfrm>
            <a:off x="10149368" y="-1435868"/>
            <a:ext cx="1505633" cy="1919000"/>
            <a:chOff x="5173625" y="-443725"/>
            <a:chExt cx="1129225" cy="1439250"/>
          </a:xfrm>
        </p:grpSpPr>
        <p:sp>
          <p:nvSpPr>
            <p:cNvPr id="614" name="Google Shape;614;p2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2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6" name="Google Shape;616;p23"/>
          <p:cNvGrpSpPr/>
          <p:nvPr/>
        </p:nvGrpSpPr>
        <p:grpSpPr>
          <a:xfrm>
            <a:off x="10627918" y="-1015434"/>
            <a:ext cx="2987933" cy="2209767"/>
            <a:chOff x="4603700" y="-443725"/>
            <a:chExt cx="2240950" cy="1657325"/>
          </a:xfrm>
        </p:grpSpPr>
        <p:sp>
          <p:nvSpPr>
            <p:cNvPr id="617" name="Google Shape;617;p2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2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9" name="Google Shape;619;p23"/>
          <p:cNvGrpSpPr/>
          <p:nvPr/>
        </p:nvGrpSpPr>
        <p:grpSpPr>
          <a:xfrm rot="10800000" flipH="1">
            <a:off x="-644651" y="5910256"/>
            <a:ext cx="2686388" cy="630837"/>
            <a:chOff x="-35118" y="4342063"/>
            <a:chExt cx="2014791" cy="473128"/>
          </a:xfrm>
        </p:grpSpPr>
        <p:sp>
          <p:nvSpPr>
            <p:cNvPr id="620" name="Google Shape;620;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2" name="Google Shape;622;p23"/>
          <p:cNvGrpSpPr/>
          <p:nvPr/>
        </p:nvGrpSpPr>
        <p:grpSpPr>
          <a:xfrm>
            <a:off x="-644662" y="5857103"/>
            <a:ext cx="2686388" cy="630837"/>
            <a:chOff x="-35118" y="4342063"/>
            <a:chExt cx="2014791" cy="473128"/>
          </a:xfrm>
        </p:grpSpPr>
        <p:sp>
          <p:nvSpPr>
            <p:cNvPr id="623" name="Google Shape;623;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5" name="Google Shape;625;p23"/>
          <p:cNvGrpSpPr/>
          <p:nvPr/>
        </p:nvGrpSpPr>
        <p:grpSpPr>
          <a:xfrm>
            <a:off x="319984" y="-643041"/>
            <a:ext cx="643400" cy="2007133"/>
            <a:chOff x="3121150" y="-443725"/>
            <a:chExt cx="482550" cy="1505350"/>
          </a:xfrm>
        </p:grpSpPr>
        <p:sp>
          <p:nvSpPr>
            <p:cNvPr id="626" name="Google Shape;626;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8" name="Google Shape;628;p23"/>
          <p:cNvGrpSpPr/>
          <p:nvPr/>
        </p:nvGrpSpPr>
        <p:grpSpPr>
          <a:xfrm>
            <a:off x="593025" y="-1218641"/>
            <a:ext cx="643400" cy="2007133"/>
            <a:chOff x="3121150" y="-443725"/>
            <a:chExt cx="482550" cy="1505350"/>
          </a:xfrm>
        </p:grpSpPr>
        <p:sp>
          <p:nvSpPr>
            <p:cNvPr id="629" name="Google Shape;629;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1" name="Google Shape;631;p23"/>
          <p:cNvGrpSpPr/>
          <p:nvPr/>
        </p:nvGrpSpPr>
        <p:grpSpPr>
          <a:xfrm rot="5400000">
            <a:off x="1287808" y="-1141573"/>
            <a:ext cx="3053753" cy="2024449"/>
            <a:chOff x="-736445" y="1581995"/>
            <a:chExt cx="2290315" cy="1518337"/>
          </a:xfrm>
        </p:grpSpPr>
        <p:sp>
          <p:nvSpPr>
            <p:cNvPr id="632" name="Google Shape;632;p23"/>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33" name="Google Shape;633;p23"/>
            <p:cNvGrpSpPr/>
            <p:nvPr/>
          </p:nvGrpSpPr>
          <p:grpSpPr>
            <a:xfrm>
              <a:off x="-736445" y="1581995"/>
              <a:ext cx="2290315" cy="1518337"/>
              <a:chOff x="-565732" y="1582220"/>
              <a:chExt cx="2290315" cy="1518337"/>
            </a:xfrm>
          </p:grpSpPr>
          <p:sp>
            <p:nvSpPr>
              <p:cNvPr id="634" name="Google Shape;634;p23"/>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35" name="Google Shape;635;p23"/>
              <p:cNvGrpSpPr/>
              <p:nvPr/>
            </p:nvGrpSpPr>
            <p:grpSpPr>
              <a:xfrm>
                <a:off x="-565732" y="1582220"/>
                <a:ext cx="2290315" cy="435914"/>
                <a:chOff x="-565732" y="1582220"/>
                <a:chExt cx="2290315" cy="435914"/>
              </a:xfrm>
            </p:grpSpPr>
            <p:sp>
              <p:nvSpPr>
                <p:cNvPr id="636" name="Google Shape;636;p23"/>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23"/>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8" name="Google Shape;638;p23"/>
              <p:cNvGrpSpPr/>
              <p:nvPr/>
            </p:nvGrpSpPr>
            <p:grpSpPr>
              <a:xfrm>
                <a:off x="-565732" y="1759770"/>
                <a:ext cx="1948882" cy="441085"/>
                <a:chOff x="-565732" y="1759770"/>
                <a:chExt cx="1948882" cy="441085"/>
              </a:xfrm>
            </p:grpSpPr>
            <p:sp>
              <p:nvSpPr>
                <p:cNvPr id="639" name="Google Shape;639;p23"/>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23"/>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1" name="Google Shape;641;p23"/>
              <p:cNvGrpSpPr/>
              <p:nvPr/>
            </p:nvGrpSpPr>
            <p:grpSpPr>
              <a:xfrm>
                <a:off x="-390503" y="2295383"/>
                <a:ext cx="1572778" cy="118575"/>
                <a:chOff x="-390503" y="2295383"/>
                <a:chExt cx="1572778" cy="118575"/>
              </a:xfrm>
            </p:grpSpPr>
            <p:sp>
              <p:nvSpPr>
                <p:cNvPr id="642" name="Google Shape;642;p23"/>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23"/>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4" name="Google Shape;644;p23"/>
              <p:cNvGrpSpPr/>
              <p:nvPr/>
            </p:nvGrpSpPr>
            <p:grpSpPr>
              <a:xfrm>
                <a:off x="-565732" y="2666266"/>
                <a:ext cx="2239329" cy="434292"/>
                <a:chOff x="-565732" y="2666266"/>
                <a:chExt cx="2239329" cy="434292"/>
              </a:xfrm>
            </p:grpSpPr>
            <p:sp>
              <p:nvSpPr>
                <p:cNvPr id="645" name="Google Shape;645;p23"/>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23"/>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1386698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647"/>
        <p:cNvGrpSpPr/>
        <p:nvPr/>
      </p:nvGrpSpPr>
      <p:grpSpPr>
        <a:xfrm>
          <a:off x="0" y="0"/>
          <a:ext cx="0" cy="0"/>
          <a:chOff x="0" y="0"/>
          <a:chExt cx="0" cy="0"/>
        </a:xfrm>
      </p:grpSpPr>
      <p:grpSp>
        <p:nvGrpSpPr>
          <p:cNvPr id="648" name="Google Shape;648;p24"/>
          <p:cNvGrpSpPr/>
          <p:nvPr/>
        </p:nvGrpSpPr>
        <p:grpSpPr>
          <a:xfrm>
            <a:off x="1400465" y="-626039"/>
            <a:ext cx="1593799" cy="1437728"/>
            <a:chOff x="4404625" y="-443721"/>
            <a:chExt cx="1195349" cy="1078296"/>
          </a:xfrm>
        </p:grpSpPr>
        <p:sp>
          <p:nvSpPr>
            <p:cNvPr id="649" name="Google Shape;64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1" name="Google Shape;651;p24"/>
          <p:cNvGrpSpPr/>
          <p:nvPr/>
        </p:nvGrpSpPr>
        <p:grpSpPr>
          <a:xfrm rot="-5400000">
            <a:off x="-524884" y="-674073"/>
            <a:ext cx="2909147" cy="1190032"/>
            <a:chOff x="6525475" y="148600"/>
            <a:chExt cx="2808779" cy="1148975"/>
          </a:xfrm>
        </p:grpSpPr>
        <p:sp>
          <p:nvSpPr>
            <p:cNvPr id="652" name="Google Shape;65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4" name="Google Shape;654;p24"/>
          <p:cNvGrpSpPr/>
          <p:nvPr/>
        </p:nvGrpSpPr>
        <p:grpSpPr>
          <a:xfrm rot="-5400000">
            <a:off x="50721" y="-329987"/>
            <a:ext cx="2909147" cy="1190032"/>
            <a:chOff x="6525475" y="148600"/>
            <a:chExt cx="2808779" cy="1148975"/>
          </a:xfrm>
        </p:grpSpPr>
        <p:sp>
          <p:nvSpPr>
            <p:cNvPr id="655" name="Google Shape;65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7" name="Google Shape;657;p24"/>
          <p:cNvGrpSpPr/>
          <p:nvPr/>
        </p:nvGrpSpPr>
        <p:grpSpPr>
          <a:xfrm flipH="1">
            <a:off x="9184907" y="-1330431"/>
            <a:ext cx="2659589" cy="3253232"/>
            <a:chOff x="403404" y="-997823"/>
            <a:chExt cx="1994692" cy="2439924"/>
          </a:xfrm>
        </p:grpSpPr>
        <p:grpSp>
          <p:nvGrpSpPr>
            <p:cNvPr id="658" name="Google Shape;658;p24"/>
            <p:cNvGrpSpPr/>
            <p:nvPr/>
          </p:nvGrpSpPr>
          <p:grpSpPr>
            <a:xfrm>
              <a:off x="1202748" y="-317129"/>
              <a:ext cx="1195349" cy="1078296"/>
              <a:chOff x="4404625" y="-443721"/>
              <a:chExt cx="1195349" cy="1078296"/>
            </a:xfrm>
          </p:grpSpPr>
          <p:sp>
            <p:nvSpPr>
              <p:cNvPr id="659" name="Google Shape;65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1" name="Google Shape;661;p24"/>
            <p:cNvGrpSpPr/>
            <p:nvPr/>
          </p:nvGrpSpPr>
          <p:grpSpPr>
            <a:xfrm rot="-5400000">
              <a:off x="-241263" y="-353155"/>
              <a:ext cx="2181860" cy="892524"/>
              <a:chOff x="6525475" y="148600"/>
              <a:chExt cx="2808779" cy="1148975"/>
            </a:xfrm>
          </p:grpSpPr>
          <p:sp>
            <p:nvSpPr>
              <p:cNvPr id="662" name="Google Shape;66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4" name="Google Shape;664;p24"/>
            <p:cNvGrpSpPr/>
            <p:nvPr/>
          </p:nvGrpSpPr>
          <p:grpSpPr>
            <a:xfrm rot="-5400000">
              <a:off x="182166" y="-95090"/>
              <a:ext cx="2181860" cy="892524"/>
              <a:chOff x="6525475" y="148600"/>
              <a:chExt cx="2808779" cy="1148975"/>
            </a:xfrm>
          </p:grpSpPr>
          <p:sp>
            <p:nvSpPr>
              <p:cNvPr id="665" name="Google Shape;66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67" name="Google Shape;667;p24"/>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sp>
        <p:nvSpPr>
          <p:cNvPr id="668" name="Google Shape;668;p24"/>
          <p:cNvSpPr txBox="1">
            <a:spLocks noGrp="1"/>
          </p:cNvSpPr>
          <p:nvPr>
            <p:ph type="body" idx="1"/>
          </p:nvPr>
        </p:nvSpPr>
        <p:spPr>
          <a:xfrm>
            <a:off x="951000" y="1789667"/>
            <a:ext cx="10290000" cy="4348800"/>
          </a:xfrm>
          <a:prstGeom prst="rect">
            <a:avLst/>
          </a:prstGeom>
        </p:spPr>
        <p:txBody>
          <a:bodyPr spcFirstLastPara="1" wrap="square" lIns="91425" tIns="91425" rIns="91425" bIns="91425" anchor="ctr" anchorCtr="0">
            <a:noAutofit/>
          </a:bodyPr>
          <a:lstStyle>
            <a:lvl1pPr marL="609585" lvl="0" indent="-423323" algn="ctr" rtl="0">
              <a:lnSpc>
                <a:spcPct val="100000"/>
              </a:lnSpc>
              <a:spcBef>
                <a:spcPts val="0"/>
              </a:spcBef>
              <a:spcAft>
                <a:spcPts val="0"/>
              </a:spcAft>
              <a:buClr>
                <a:schemeClr val="accent1"/>
              </a:buClr>
              <a:buSzPts val="1400"/>
              <a:buFont typeface="Lato"/>
              <a:buChar char="○"/>
              <a:defRPr/>
            </a:lvl1pPr>
            <a:lvl2pPr marL="1219170" lvl="1" indent="-423323" rtl="0">
              <a:lnSpc>
                <a:spcPct val="100000"/>
              </a:lnSpc>
              <a:spcBef>
                <a:spcPts val="2133"/>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pt-BR"/>
              <a:t>Clique para editar os estilos de texto Mestres</a:t>
            </a:r>
          </a:p>
        </p:txBody>
      </p:sp>
      <p:grpSp>
        <p:nvGrpSpPr>
          <p:cNvPr id="669" name="Google Shape;669;p24"/>
          <p:cNvGrpSpPr/>
          <p:nvPr/>
        </p:nvGrpSpPr>
        <p:grpSpPr>
          <a:xfrm>
            <a:off x="-363687" y="6052724"/>
            <a:ext cx="2686388" cy="630837"/>
            <a:chOff x="-35118" y="4342063"/>
            <a:chExt cx="2014791" cy="473128"/>
          </a:xfrm>
        </p:grpSpPr>
        <p:sp>
          <p:nvSpPr>
            <p:cNvPr id="670" name="Google Shape;670;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2" name="Google Shape;672;p24"/>
          <p:cNvGrpSpPr/>
          <p:nvPr/>
        </p:nvGrpSpPr>
        <p:grpSpPr>
          <a:xfrm>
            <a:off x="-290487" y="6380915"/>
            <a:ext cx="2686388" cy="630837"/>
            <a:chOff x="-35118" y="4342063"/>
            <a:chExt cx="2014791" cy="473128"/>
          </a:xfrm>
        </p:grpSpPr>
        <p:sp>
          <p:nvSpPr>
            <p:cNvPr id="673" name="Google Shape;673;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5" name="Google Shape;675;p24"/>
          <p:cNvGrpSpPr/>
          <p:nvPr/>
        </p:nvGrpSpPr>
        <p:grpSpPr>
          <a:xfrm rot="10800000">
            <a:off x="9653107" y="5747924"/>
            <a:ext cx="2686388" cy="630837"/>
            <a:chOff x="-35118" y="4342063"/>
            <a:chExt cx="2014791" cy="473128"/>
          </a:xfrm>
        </p:grpSpPr>
        <p:sp>
          <p:nvSpPr>
            <p:cNvPr id="676" name="Google Shape;676;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5721175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678"/>
        <p:cNvGrpSpPr/>
        <p:nvPr/>
      </p:nvGrpSpPr>
      <p:grpSpPr>
        <a:xfrm>
          <a:off x="0" y="0"/>
          <a:ext cx="0" cy="0"/>
          <a:chOff x="0" y="0"/>
          <a:chExt cx="0" cy="0"/>
        </a:xfrm>
      </p:grpSpPr>
      <p:sp>
        <p:nvSpPr>
          <p:cNvPr id="679" name="Google Shape;679;p25"/>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sp>
        <p:nvSpPr>
          <p:cNvPr id="680" name="Google Shape;680;p25"/>
          <p:cNvSpPr txBox="1">
            <a:spLocks noGrp="1"/>
          </p:cNvSpPr>
          <p:nvPr>
            <p:ph type="body" idx="1"/>
          </p:nvPr>
        </p:nvSpPr>
        <p:spPr>
          <a:xfrm>
            <a:off x="5091567" y="2242500"/>
            <a:ext cx="6149200" cy="36364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0"/>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pt-BR"/>
              <a:t>Clique para editar os estilos de texto Mestres</a:t>
            </a:r>
          </a:p>
        </p:txBody>
      </p:sp>
      <p:grpSp>
        <p:nvGrpSpPr>
          <p:cNvPr id="681" name="Google Shape;681;p25"/>
          <p:cNvGrpSpPr/>
          <p:nvPr/>
        </p:nvGrpSpPr>
        <p:grpSpPr>
          <a:xfrm>
            <a:off x="9424227" y="-621645"/>
            <a:ext cx="1824347" cy="1437728"/>
            <a:chOff x="4231725" y="-443721"/>
            <a:chExt cx="1368260" cy="1078296"/>
          </a:xfrm>
        </p:grpSpPr>
        <p:sp>
          <p:nvSpPr>
            <p:cNvPr id="682" name="Google Shape;682;p2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2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4" name="Google Shape;684;p25"/>
          <p:cNvGrpSpPr/>
          <p:nvPr/>
        </p:nvGrpSpPr>
        <p:grpSpPr>
          <a:xfrm>
            <a:off x="10680094" y="-621651"/>
            <a:ext cx="1505633" cy="1919000"/>
            <a:chOff x="5173625" y="-443725"/>
            <a:chExt cx="1129225" cy="1439250"/>
          </a:xfrm>
        </p:grpSpPr>
        <p:sp>
          <p:nvSpPr>
            <p:cNvPr id="685" name="Google Shape;685;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7" name="Google Shape;687;p25"/>
          <p:cNvGrpSpPr/>
          <p:nvPr/>
        </p:nvGrpSpPr>
        <p:grpSpPr>
          <a:xfrm flipH="1">
            <a:off x="6789" y="-629791"/>
            <a:ext cx="1505633" cy="1919000"/>
            <a:chOff x="5173625" y="-443725"/>
            <a:chExt cx="1129225" cy="1439250"/>
          </a:xfrm>
        </p:grpSpPr>
        <p:sp>
          <p:nvSpPr>
            <p:cNvPr id="688" name="Google Shape;688;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0" name="Google Shape;690;p25"/>
          <p:cNvGrpSpPr/>
          <p:nvPr/>
        </p:nvGrpSpPr>
        <p:grpSpPr>
          <a:xfrm flipH="1">
            <a:off x="-131611" y="-297707"/>
            <a:ext cx="1227033" cy="1437733"/>
            <a:chOff x="4679675" y="-443725"/>
            <a:chExt cx="920275" cy="1078300"/>
          </a:xfrm>
        </p:grpSpPr>
        <p:sp>
          <p:nvSpPr>
            <p:cNvPr id="691" name="Google Shape;69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3" name="Google Shape;693;p25"/>
          <p:cNvGrpSpPr/>
          <p:nvPr/>
        </p:nvGrpSpPr>
        <p:grpSpPr>
          <a:xfrm flipH="1">
            <a:off x="8764757" y="-895939"/>
            <a:ext cx="1593799" cy="1437728"/>
            <a:chOff x="4404625" y="-443721"/>
            <a:chExt cx="1195349" cy="1078296"/>
          </a:xfrm>
        </p:grpSpPr>
        <p:sp>
          <p:nvSpPr>
            <p:cNvPr id="694" name="Google Shape;694;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6" name="Google Shape;696;p25"/>
          <p:cNvGrpSpPr/>
          <p:nvPr/>
        </p:nvGrpSpPr>
        <p:grpSpPr>
          <a:xfrm>
            <a:off x="1833990" y="-895939"/>
            <a:ext cx="1593799" cy="1437728"/>
            <a:chOff x="4404625" y="-443721"/>
            <a:chExt cx="1195349" cy="1078296"/>
          </a:xfrm>
        </p:grpSpPr>
        <p:sp>
          <p:nvSpPr>
            <p:cNvPr id="697" name="Google Shape;697;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3306809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699"/>
        <p:cNvGrpSpPr/>
        <p:nvPr/>
      </p:nvGrpSpPr>
      <p:grpSpPr>
        <a:xfrm>
          <a:off x="0" y="0"/>
          <a:ext cx="0" cy="0"/>
          <a:chOff x="0" y="0"/>
          <a:chExt cx="0" cy="0"/>
        </a:xfrm>
      </p:grpSpPr>
      <p:sp>
        <p:nvSpPr>
          <p:cNvPr id="700" name="Google Shape;700;p26"/>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sp>
        <p:nvSpPr>
          <p:cNvPr id="701" name="Google Shape;701;p26"/>
          <p:cNvSpPr txBox="1">
            <a:spLocks noGrp="1"/>
          </p:cNvSpPr>
          <p:nvPr>
            <p:ph type="body" idx="1"/>
          </p:nvPr>
        </p:nvSpPr>
        <p:spPr>
          <a:xfrm>
            <a:off x="1826940" y="2303819"/>
            <a:ext cx="6149200" cy="36364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0"/>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pt-BR"/>
              <a:t>Clique para editar os estilos de texto Mestres</a:t>
            </a:r>
          </a:p>
        </p:txBody>
      </p:sp>
      <p:grpSp>
        <p:nvGrpSpPr>
          <p:cNvPr id="702" name="Google Shape;702;p26"/>
          <p:cNvGrpSpPr/>
          <p:nvPr/>
        </p:nvGrpSpPr>
        <p:grpSpPr>
          <a:xfrm>
            <a:off x="-1882416" y="5233017"/>
            <a:ext cx="3948239" cy="2780872"/>
            <a:chOff x="-1411812" y="3924763"/>
            <a:chExt cx="2961179" cy="2085654"/>
          </a:xfrm>
        </p:grpSpPr>
        <p:grpSp>
          <p:nvGrpSpPr>
            <p:cNvPr id="703" name="Google Shape;703;p26"/>
            <p:cNvGrpSpPr/>
            <p:nvPr/>
          </p:nvGrpSpPr>
          <p:grpSpPr>
            <a:xfrm flipH="1">
              <a:off x="-1411812" y="4556641"/>
              <a:ext cx="2808779" cy="1148975"/>
              <a:chOff x="6525475" y="148600"/>
              <a:chExt cx="2808779" cy="1148975"/>
            </a:xfrm>
          </p:grpSpPr>
          <p:sp>
            <p:nvSpPr>
              <p:cNvPr id="704" name="Google Shape;704;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6" name="Google Shape;706;p26"/>
            <p:cNvGrpSpPr/>
            <p:nvPr/>
          </p:nvGrpSpPr>
          <p:grpSpPr>
            <a:xfrm rot="10800000">
              <a:off x="282879" y="3924763"/>
              <a:ext cx="474200" cy="1505350"/>
              <a:chOff x="3995775" y="-443725"/>
              <a:chExt cx="474200" cy="1505350"/>
            </a:xfrm>
          </p:grpSpPr>
          <p:sp>
            <p:nvSpPr>
              <p:cNvPr id="707" name="Google Shape;707;p26"/>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26"/>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9" name="Google Shape;709;p26"/>
            <p:cNvGrpSpPr/>
            <p:nvPr/>
          </p:nvGrpSpPr>
          <p:grpSpPr>
            <a:xfrm flipH="1">
              <a:off x="-1259412" y="4861441"/>
              <a:ext cx="2808779" cy="1148975"/>
              <a:chOff x="6525475" y="148600"/>
              <a:chExt cx="2808779" cy="1148975"/>
            </a:xfrm>
          </p:grpSpPr>
          <p:sp>
            <p:nvSpPr>
              <p:cNvPr id="710" name="Google Shape;710;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12" name="Google Shape;712;p26"/>
          <p:cNvGrpSpPr/>
          <p:nvPr/>
        </p:nvGrpSpPr>
        <p:grpSpPr>
          <a:xfrm flipH="1">
            <a:off x="9858557" y="212884"/>
            <a:ext cx="2686388" cy="619213"/>
            <a:chOff x="-35118" y="4350781"/>
            <a:chExt cx="2014791" cy="464410"/>
          </a:xfrm>
        </p:grpSpPr>
        <p:sp>
          <p:nvSpPr>
            <p:cNvPr id="713" name="Google Shape;713;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26"/>
            <p:cNvSpPr/>
            <p:nvPr/>
          </p:nvSpPr>
          <p:spPr>
            <a:xfrm>
              <a:off x="1861099" y="4350781"/>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5" name="Google Shape;715;p26"/>
          <p:cNvGrpSpPr/>
          <p:nvPr/>
        </p:nvGrpSpPr>
        <p:grpSpPr>
          <a:xfrm flipH="1">
            <a:off x="9858557" y="641195"/>
            <a:ext cx="2686388" cy="630837"/>
            <a:chOff x="-35118" y="4342063"/>
            <a:chExt cx="2014791" cy="473128"/>
          </a:xfrm>
        </p:grpSpPr>
        <p:sp>
          <p:nvSpPr>
            <p:cNvPr id="716" name="Google Shape;716;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2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8945343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718"/>
        <p:cNvGrpSpPr/>
        <p:nvPr/>
      </p:nvGrpSpPr>
      <p:grpSpPr>
        <a:xfrm>
          <a:off x="0" y="0"/>
          <a:ext cx="0" cy="0"/>
          <a:chOff x="0" y="0"/>
          <a:chExt cx="0" cy="0"/>
        </a:xfrm>
      </p:grpSpPr>
      <p:sp>
        <p:nvSpPr>
          <p:cNvPr id="719" name="Google Shape;719;p27"/>
          <p:cNvSpPr txBox="1">
            <a:spLocks noGrp="1"/>
          </p:cNvSpPr>
          <p:nvPr>
            <p:ph type="ctrTitle"/>
          </p:nvPr>
        </p:nvSpPr>
        <p:spPr>
          <a:xfrm>
            <a:off x="951100" y="754063"/>
            <a:ext cx="5426000" cy="16572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8666"/>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pt-BR"/>
              <a:t>Clique para editar o título Mestre</a:t>
            </a:r>
            <a:endParaRPr/>
          </a:p>
        </p:txBody>
      </p:sp>
      <p:sp>
        <p:nvSpPr>
          <p:cNvPr id="720" name="Google Shape;720;p27"/>
          <p:cNvSpPr txBox="1">
            <a:spLocks noGrp="1"/>
          </p:cNvSpPr>
          <p:nvPr>
            <p:ph type="subTitle" idx="1"/>
          </p:nvPr>
        </p:nvSpPr>
        <p:spPr>
          <a:xfrm>
            <a:off x="951100" y="2315067"/>
            <a:ext cx="4778000" cy="110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pt-BR"/>
              <a:t>Clique para editar o estilo do subtítulo Mestre</a:t>
            </a:r>
            <a:endParaRPr/>
          </a:p>
        </p:txBody>
      </p:sp>
      <p:sp>
        <p:nvSpPr>
          <p:cNvPr id="721" name="Google Shape;721;p27"/>
          <p:cNvSpPr txBox="1"/>
          <p:nvPr/>
        </p:nvSpPr>
        <p:spPr>
          <a:xfrm>
            <a:off x="951100" y="4762600"/>
            <a:ext cx="4438400" cy="9308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None/>
            </a:pPr>
            <a:r>
              <a:rPr lang="en" sz="1333">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333">
              <a:solidFill>
                <a:schemeClr val="accent1"/>
              </a:solidFill>
              <a:latin typeface="Montserrat"/>
              <a:ea typeface="Montserrat"/>
              <a:cs typeface="Montserrat"/>
              <a:sym typeface="Montserrat"/>
            </a:endParaRPr>
          </a:p>
        </p:txBody>
      </p:sp>
      <p:sp>
        <p:nvSpPr>
          <p:cNvPr id="722" name="Google Shape;722;p27"/>
          <p:cNvSpPr/>
          <p:nvPr/>
        </p:nvSpPr>
        <p:spPr>
          <a:xfrm>
            <a:off x="10833518" y="1572097"/>
            <a:ext cx="52809" cy="52809"/>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23" name="Google Shape;723;p27"/>
          <p:cNvGrpSpPr/>
          <p:nvPr/>
        </p:nvGrpSpPr>
        <p:grpSpPr>
          <a:xfrm flipH="1">
            <a:off x="9514935" y="5405621"/>
            <a:ext cx="2766599" cy="1283171"/>
            <a:chOff x="-85249" y="3960975"/>
            <a:chExt cx="2074949" cy="962378"/>
          </a:xfrm>
        </p:grpSpPr>
        <p:grpSp>
          <p:nvGrpSpPr>
            <p:cNvPr id="724" name="Google Shape;724;p27"/>
            <p:cNvGrpSpPr/>
            <p:nvPr/>
          </p:nvGrpSpPr>
          <p:grpSpPr>
            <a:xfrm>
              <a:off x="-44137" y="3960975"/>
              <a:ext cx="2033837" cy="459179"/>
              <a:chOff x="-101291" y="3971002"/>
              <a:chExt cx="2033837" cy="459179"/>
            </a:xfrm>
          </p:grpSpPr>
          <p:sp>
            <p:nvSpPr>
              <p:cNvPr id="725" name="Google Shape;725;p27"/>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27"/>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7" name="Google Shape;727;p27"/>
            <p:cNvGrpSpPr/>
            <p:nvPr/>
          </p:nvGrpSpPr>
          <p:grpSpPr>
            <a:xfrm>
              <a:off x="-85249" y="4203623"/>
              <a:ext cx="2014791" cy="469195"/>
              <a:chOff x="-35118" y="4163517"/>
              <a:chExt cx="2014791" cy="469195"/>
            </a:xfrm>
          </p:grpSpPr>
          <p:sp>
            <p:nvSpPr>
              <p:cNvPr id="728" name="Google Shape;728;p27"/>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27"/>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0" name="Google Shape;730;p27"/>
            <p:cNvGrpSpPr/>
            <p:nvPr/>
          </p:nvGrpSpPr>
          <p:grpSpPr>
            <a:xfrm>
              <a:off x="-85249" y="4454155"/>
              <a:ext cx="2014791" cy="469199"/>
              <a:chOff x="-35118" y="4345992"/>
              <a:chExt cx="2014791" cy="469199"/>
            </a:xfrm>
          </p:grpSpPr>
          <p:sp>
            <p:nvSpPr>
              <p:cNvPr id="731" name="Google Shape;731;p2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27"/>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33" name="Google Shape;733;p27"/>
          <p:cNvGrpSpPr/>
          <p:nvPr/>
        </p:nvGrpSpPr>
        <p:grpSpPr>
          <a:xfrm>
            <a:off x="10254942" y="1111334"/>
            <a:ext cx="3533033" cy="4635333"/>
            <a:chOff x="7691206" y="833500"/>
            <a:chExt cx="2649775" cy="3476500"/>
          </a:xfrm>
        </p:grpSpPr>
        <p:sp>
          <p:nvSpPr>
            <p:cNvPr id="734" name="Google Shape;734;p27"/>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27"/>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36" name="Google Shape;736;p27"/>
            <p:cNvGrpSpPr/>
            <p:nvPr/>
          </p:nvGrpSpPr>
          <p:grpSpPr>
            <a:xfrm>
              <a:off x="7795306" y="833500"/>
              <a:ext cx="2545675" cy="3476500"/>
              <a:chOff x="7795306" y="833500"/>
              <a:chExt cx="2545675" cy="3476500"/>
            </a:xfrm>
          </p:grpSpPr>
          <p:sp>
            <p:nvSpPr>
              <p:cNvPr id="737" name="Google Shape;737;p27"/>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27"/>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27"/>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27"/>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27"/>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27"/>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43" name="Google Shape;743;p27"/>
              <p:cNvGrpSpPr/>
              <p:nvPr/>
            </p:nvGrpSpPr>
            <p:grpSpPr>
              <a:xfrm>
                <a:off x="8530783" y="2299824"/>
                <a:ext cx="640686" cy="543853"/>
                <a:chOff x="10364519" y="2624211"/>
                <a:chExt cx="640686" cy="543853"/>
              </a:xfrm>
            </p:grpSpPr>
            <p:sp>
              <p:nvSpPr>
                <p:cNvPr id="744" name="Google Shape;744;p27"/>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27"/>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17808783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746"/>
        <p:cNvGrpSpPr/>
        <p:nvPr/>
      </p:nvGrpSpPr>
      <p:grpSpPr>
        <a:xfrm>
          <a:off x="0" y="0"/>
          <a:ext cx="0" cy="0"/>
          <a:chOff x="0" y="0"/>
          <a:chExt cx="0" cy="0"/>
        </a:xfrm>
      </p:grpSpPr>
      <p:grpSp>
        <p:nvGrpSpPr>
          <p:cNvPr id="747" name="Google Shape;747;p28"/>
          <p:cNvGrpSpPr/>
          <p:nvPr/>
        </p:nvGrpSpPr>
        <p:grpSpPr>
          <a:xfrm rot="10800000">
            <a:off x="9362" y="-852008"/>
            <a:ext cx="2164233" cy="263020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54" name="Google Shape;754;p28"/>
          <p:cNvGrpSpPr/>
          <p:nvPr/>
        </p:nvGrpSpPr>
        <p:grpSpPr>
          <a:xfrm>
            <a:off x="-1674843" y="1156858"/>
            <a:ext cx="2686388" cy="630837"/>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7" name="Google Shape;757;p28"/>
          <p:cNvGrpSpPr/>
          <p:nvPr/>
        </p:nvGrpSpPr>
        <p:grpSpPr>
          <a:xfrm>
            <a:off x="-1573251" y="1594224"/>
            <a:ext cx="2686388" cy="630837"/>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0" name="Google Shape;760;p28"/>
          <p:cNvGrpSpPr/>
          <p:nvPr/>
        </p:nvGrpSpPr>
        <p:grpSpPr>
          <a:xfrm rot="10800000" flipH="1">
            <a:off x="53138" y="-347743"/>
            <a:ext cx="2686388" cy="630837"/>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3" name="Google Shape;763;p28"/>
          <p:cNvGrpSpPr/>
          <p:nvPr/>
        </p:nvGrpSpPr>
        <p:grpSpPr>
          <a:xfrm rot="10800000">
            <a:off x="10341329" y="5375811"/>
            <a:ext cx="1505633" cy="191900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6" name="Google Shape;766;p28"/>
          <p:cNvGrpSpPr/>
          <p:nvPr/>
        </p:nvGrpSpPr>
        <p:grpSpPr>
          <a:xfrm rot="10800000" flipH="1">
            <a:off x="10008873" y="6046506"/>
            <a:ext cx="1227033" cy="1437733"/>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9" name="Google Shape;769;p28"/>
          <p:cNvGrpSpPr/>
          <p:nvPr/>
        </p:nvGrpSpPr>
        <p:grpSpPr>
          <a:xfrm rot="10800000">
            <a:off x="10605129" y="5688111"/>
            <a:ext cx="1505633" cy="191900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9282586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772"/>
        <p:cNvGrpSpPr/>
        <p:nvPr/>
      </p:nvGrpSpPr>
      <p:grpSpPr>
        <a:xfrm>
          <a:off x="0" y="0"/>
          <a:ext cx="0" cy="0"/>
          <a:chOff x="0" y="0"/>
          <a:chExt cx="0" cy="0"/>
        </a:xfrm>
      </p:grpSpPr>
      <p:grpSp>
        <p:nvGrpSpPr>
          <p:cNvPr id="773" name="Google Shape;773;p29"/>
          <p:cNvGrpSpPr/>
          <p:nvPr/>
        </p:nvGrpSpPr>
        <p:grpSpPr>
          <a:xfrm rot="10800000">
            <a:off x="-644671" y="5297862"/>
            <a:ext cx="1227033" cy="1437733"/>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6" name="Google Shape;776;p29"/>
          <p:cNvGrpSpPr/>
          <p:nvPr/>
        </p:nvGrpSpPr>
        <p:grpSpPr>
          <a:xfrm rot="10800000">
            <a:off x="-485338" y="4752428"/>
            <a:ext cx="1505633" cy="191900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9" name="Google Shape;779;p29"/>
          <p:cNvGrpSpPr/>
          <p:nvPr/>
        </p:nvGrpSpPr>
        <p:grpSpPr>
          <a:xfrm rot="10800000" flipH="1">
            <a:off x="-468385" y="171320"/>
            <a:ext cx="2686388" cy="630837"/>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2" name="Google Shape;782;p29"/>
          <p:cNvGrpSpPr/>
          <p:nvPr/>
        </p:nvGrpSpPr>
        <p:grpSpPr>
          <a:xfrm rot="10800000" flipH="1">
            <a:off x="-543051" y="6113456"/>
            <a:ext cx="2686388" cy="630837"/>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5" name="Google Shape;785;p29"/>
          <p:cNvGrpSpPr/>
          <p:nvPr/>
        </p:nvGrpSpPr>
        <p:grpSpPr>
          <a:xfrm>
            <a:off x="-543062" y="6060303"/>
            <a:ext cx="2686388" cy="630837"/>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8" name="Google Shape;788;p29"/>
          <p:cNvGrpSpPr/>
          <p:nvPr/>
        </p:nvGrpSpPr>
        <p:grpSpPr>
          <a:xfrm flipH="1">
            <a:off x="10341329" y="-432128"/>
            <a:ext cx="1505633" cy="191900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1" name="Google Shape;791;p29"/>
          <p:cNvGrpSpPr/>
          <p:nvPr/>
        </p:nvGrpSpPr>
        <p:grpSpPr>
          <a:xfrm>
            <a:off x="10008873" y="-621556"/>
            <a:ext cx="1227033" cy="1437733"/>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4" name="Google Shape;794;p29"/>
          <p:cNvGrpSpPr/>
          <p:nvPr/>
        </p:nvGrpSpPr>
        <p:grpSpPr>
          <a:xfrm flipH="1">
            <a:off x="10605129" y="-744428"/>
            <a:ext cx="1505633" cy="191900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7" name="Google Shape;797;p29"/>
          <p:cNvGrpSpPr/>
          <p:nvPr/>
        </p:nvGrpSpPr>
        <p:grpSpPr>
          <a:xfrm rot="10800000" flipH="1">
            <a:off x="-265185" y="-133480"/>
            <a:ext cx="2686388" cy="630837"/>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9821763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800"/>
        <p:cNvGrpSpPr/>
        <p:nvPr/>
      </p:nvGrpSpPr>
      <p:grpSpPr>
        <a:xfrm>
          <a:off x="0" y="0"/>
          <a:ext cx="0" cy="0"/>
          <a:chOff x="0" y="0"/>
          <a:chExt cx="0" cy="0"/>
        </a:xfrm>
      </p:grpSpPr>
      <p:grpSp>
        <p:nvGrpSpPr>
          <p:cNvPr id="801" name="Google Shape;801;p30"/>
          <p:cNvGrpSpPr/>
          <p:nvPr/>
        </p:nvGrpSpPr>
        <p:grpSpPr>
          <a:xfrm flipH="1">
            <a:off x="-487416" y="6075522"/>
            <a:ext cx="3745039" cy="1531967"/>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4" name="Google Shape;804;p30"/>
          <p:cNvGrpSpPr/>
          <p:nvPr/>
        </p:nvGrpSpPr>
        <p:grpSpPr>
          <a:xfrm rot="10800000">
            <a:off x="9997008" y="6046505"/>
            <a:ext cx="1824347" cy="1437728"/>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7" name="Google Shape;807;p30"/>
          <p:cNvGrpSpPr/>
          <p:nvPr/>
        </p:nvGrpSpPr>
        <p:grpSpPr>
          <a:xfrm rot="10800000">
            <a:off x="9059856" y="5565239"/>
            <a:ext cx="1505633" cy="191900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0" name="Google Shape;810;p30"/>
          <p:cNvGrpSpPr/>
          <p:nvPr/>
        </p:nvGrpSpPr>
        <p:grpSpPr>
          <a:xfrm rot="10800000" flipH="1">
            <a:off x="4941389" y="6046506"/>
            <a:ext cx="1227033" cy="1437733"/>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3" name="Google Shape;813;p30"/>
          <p:cNvGrpSpPr/>
          <p:nvPr/>
        </p:nvGrpSpPr>
        <p:grpSpPr>
          <a:xfrm rot="10800000" flipH="1">
            <a:off x="5599989" y="5565239"/>
            <a:ext cx="1505633" cy="191900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6" name="Google Shape;816;p30"/>
          <p:cNvGrpSpPr/>
          <p:nvPr/>
        </p:nvGrpSpPr>
        <p:grpSpPr>
          <a:xfrm rot="10800000">
            <a:off x="1772172" y="5233018"/>
            <a:ext cx="632267" cy="2007133"/>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9" name="Google Shape;819;p30"/>
          <p:cNvGrpSpPr/>
          <p:nvPr/>
        </p:nvGrpSpPr>
        <p:grpSpPr>
          <a:xfrm>
            <a:off x="8817265" y="7667"/>
            <a:ext cx="1593799" cy="1437728"/>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2" name="Google Shape;822;p30"/>
          <p:cNvGrpSpPr/>
          <p:nvPr/>
        </p:nvGrpSpPr>
        <p:grpSpPr>
          <a:xfrm>
            <a:off x="9905536" y="-139035"/>
            <a:ext cx="1505633" cy="191900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5" name="Google Shape;825;p30"/>
          <p:cNvGrpSpPr/>
          <p:nvPr/>
        </p:nvGrpSpPr>
        <p:grpSpPr>
          <a:xfrm>
            <a:off x="4161533" y="-633547"/>
            <a:ext cx="643400" cy="2007133"/>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8" name="Google Shape;828;p30"/>
          <p:cNvGrpSpPr/>
          <p:nvPr/>
        </p:nvGrpSpPr>
        <p:grpSpPr>
          <a:xfrm>
            <a:off x="2653901" y="-623068"/>
            <a:ext cx="1239167" cy="1437733"/>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1" name="Google Shape;831;p30"/>
          <p:cNvGrpSpPr/>
          <p:nvPr/>
        </p:nvGrpSpPr>
        <p:grpSpPr>
          <a:xfrm>
            <a:off x="1716700" y="-623068"/>
            <a:ext cx="1517800" cy="191900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4" name="Google Shape;834;p30"/>
          <p:cNvGrpSpPr/>
          <p:nvPr/>
        </p:nvGrpSpPr>
        <p:grpSpPr>
          <a:xfrm>
            <a:off x="-322533" y="651734"/>
            <a:ext cx="1833900" cy="763740"/>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7" name="Google Shape;837;p30"/>
          <p:cNvGrpSpPr/>
          <p:nvPr/>
        </p:nvGrpSpPr>
        <p:grpSpPr>
          <a:xfrm>
            <a:off x="5327700" y="-633547"/>
            <a:ext cx="632267" cy="2007133"/>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0" name="Google Shape;840;p30"/>
          <p:cNvGrpSpPr/>
          <p:nvPr/>
        </p:nvGrpSpPr>
        <p:grpSpPr>
          <a:xfrm>
            <a:off x="6239567" y="-623068"/>
            <a:ext cx="1227033" cy="1437733"/>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3" name="Google Shape;843;p30"/>
          <p:cNvGrpSpPr/>
          <p:nvPr/>
        </p:nvGrpSpPr>
        <p:grpSpPr>
          <a:xfrm>
            <a:off x="6898168" y="-623068"/>
            <a:ext cx="1505633" cy="191900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6" name="Google Shape;846;p30"/>
          <p:cNvGrpSpPr/>
          <p:nvPr/>
        </p:nvGrpSpPr>
        <p:grpSpPr>
          <a:xfrm rot="5400000" flipH="1">
            <a:off x="-1021863" y="6282145"/>
            <a:ext cx="2686388" cy="95964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853" name="Google Shape;853;p30"/>
          <p:cNvGrpSpPr/>
          <p:nvPr/>
        </p:nvGrpSpPr>
        <p:grpSpPr>
          <a:xfrm flipH="1">
            <a:off x="11224894" y="978802"/>
            <a:ext cx="2686388" cy="625593"/>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6104632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859"/>
        <p:cNvGrpSpPr/>
        <p:nvPr/>
      </p:nvGrpSpPr>
      <p:grpSpPr>
        <a:xfrm>
          <a:off x="0" y="0"/>
          <a:ext cx="0" cy="0"/>
          <a:chOff x="0" y="0"/>
          <a:chExt cx="0" cy="0"/>
        </a:xfrm>
      </p:grpSpPr>
    </p:spTree>
    <p:extLst>
      <p:ext uri="{BB962C8B-B14F-4D97-AF65-F5344CB8AC3E}">
        <p14:creationId xmlns:p14="http://schemas.microsoft.com/office/powerpoint/2010/main" val="596154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28"/>
        <p:cNvGrpSpPr/>
        <p:nvPr/>
      </p:nvGrpSpPr>
      <p:grpSpPr>
        <a:xfrm>
          <a:off x="0" y="0"/>
          <a:ext cx="0" cy="0"/>
          <a:chOff x="0" y="0"/>
          <a:chExt cx="0" cy="0"/>
        </a:xfrm>
      </p:grpSpPr>
      <p:grpSp>
        <p:nvGrpSpPr>
          <p:cNvPr id="129" name="Google Shape;129;p5"/>
          <p:cNvGrpSpPr/>
          <p:nvPr/>
        </p:nvGrpSpPr>
        <p:grpSpPr>
          <a:xfrm>
            <a:off x="384484" y="-1054895"/>
            <a:ext cx="1824347" cy="1437728"/>
            <a:chOff x="4231725" y="-443721"/>
            <a:chExt cx="1368260" cy="1078296"/>
          </a:xfrm>
        </p:grpSpPr>
        <p:sp>
          <p:nvSpPr>
            <p:cNvPr id="130" name="Google Shape;130;p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2" name="Google Shape;132;p5"/>
          <p:cNvGrpSpPr/>
          <p:nvPr/>
        </p:nvGrpSpPr>
        <p:grpSpPr>
          <a:xfrm>
            <a:off x="217952" y="-140500"/>
            <a:ext cx="1505633" cy="1919000"/>
            <a:chOff x="5173625" y="-443725"/>
            <a:chExt cx="1129225" cy="1439250"/>
          </a:xfrm>
        </p:grpSpPr>
        <p:sp>
          <p:nvSpPr>
            <p:cNvPr id="133" name="Google Shape;133;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 name="Google Shape;135;p5"/>
          <p:cNvGrpSpPr/>
          <p:nvPr/>
        </p:nvGrpSpPr>
        <p:grpSpPr>
          <a:xfrm flipH="1">
            <a:off x="10531924" y="-343700"/>
            <a:ext cx="1227033" cy="1437733"/>
            <a:chOff x="4679675" y="-443725"/>
            <a:chExt cx="920275" cy="1078300"/>
          </a:xfrm>
        </p:grpSpPr>
        <p:sp>
          <p:nvSpPr>
            <p:cNvPr id="136" name="Google Shape;136;p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 name="Google Shape;138;p5"/>
          <p:cNvGrpSpPr/>
          <p:nvPr/>
        </p:nvGrpSpPr>
        <p:grpSpPr>
          <a:xfrm flipH="1">
            <a:off x="9797924" y="-140500"/>
            <a:ext cx="1505633" cy="1919000"/>
            <a:chOff x="5173625" y="-443725"/>
            <a:chExt cx="1129225" cy="1439250"/>
          </a:xfrm>
        </p:grpSpPr>
        <p:sp>
          <p:nvSpPr>
            <p:cNvPr id="139" name="Google Shape;139;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1" name="Google Shape;141;p5"/>
          <p:cNvSpPr txBox="1">
            <a:spLocks noGrp="1"/>
          </p:cNvSpPr>
          <p:nvPr>
            <p:ph type="subTitle" idx="1"/>
          </p:nvPr>
        </p:nvSpPr>
        <p:spPr>
          <a:xfrm>
            <a:off x="1721017" y="4115239"/>
            <a:ext cx="3234000" cy="76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000"/>
              <a:buFont typeface="Bebas Neue"/>
              <a:buNone/>
              <a:defRPr sz="2667"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2pPr>
            <a:lvl3pPr lvl="2"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3pPr>
            <a:lvl4pPr lvl="3"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4pPr>
            <a:lvl5pPr lvl="4"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5pPr>
            <a:lvl6pPr lvl="5"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6pPr>
            <a:lvl7pPr lvl="6"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7pPr>
            <a:lvl8pPr lvl="7"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8pPr>
            <a:lvl9pPr lvl="8" algn="ctr">
              <a:lnSpc>
                <a:spcPct val="100000"/>
              </a:lnSpc>
              <a:spcBef>
                <a:spcPts val="2133"/>
              </a:spcBef>
              <a:spcAft>
                <a:spcPts val="2133"/>
              </a:spcAft>
              <a:buClr>
                <a:schemeClr val="dk1"/>
              </a:buClr>
              <a:buSzPts val="2000"/>
              <a:buFont typeface="Bebas Neue"/>
              <a:buNone/>
              <a:defRPr sz="2667">
                <a:solidFill>
                  <a:schemeClr val="dk1"/>
                </a:solidFill>
                <a:latin typeface="Bebas Neue"/>
                <a:ea typeface="Bebas Neue"/>
                <a:cs typeface="Bebas Neue"/>
                <a:sym typeface="Bebas Neue"/>
              </a:defRPr>
            </a:lvl9pPr>
          </a:lstStyle>
          <a:p>
            <a:r>
              <a:rPr lang="pt-BR"/>
              <a:t>Clique para editar o estilo do subtítulo Mestre</a:t>
            </a:r>
            <a:endParaRPr/>
          </a:p>
        </p:txBody>
      </p:sp>
      <p:sp>
        <p:nvSpPr>
          <p:cNvPr id="142" name="Google Shape;142;p5"/>
          <p:cNvSpPr txBox="1">
            <a:spLocks noGrp="1"/>
          </p:cNvSpPr>
          <p:nvPr>
            <p:ph type="subTitle" idx="2"/>
          </p:nvPr>
        </p:nvSpPr>
        <p:spPr>
          <a:xfrm>
            <a:off x="7236984" y="4115239"/>
            <a:ext cx="3234000" cy="76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000"/>
              <a:buFont typeface="Bebas Neue"/>
              <a:buNone/>
              <a:defRPr sz="2667" b="1">
                <a:solidFill>
                  <a:schemeClr val="dk1"/>
                </a:solidFill>
                <a:latin typeface="Montserrat"/>
                <a:ea typeface="Montserrat"/>
                <a:cs typeface="Montserrat"/>
                <a:sym typeface="Montserrat"/>
              </a:defRPr>
            </a:lvl1pPr>
            <a:lvl2pPr lvl="1"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2pPr>
            <a:lvl3pPr lvl="2"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3pPr>
            <a:lvl4pPr lvl="3"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4pPr>
            <a:lvl5pPr lvl="4"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5pPr>
            <a:lvl6pPr lvl="5"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6pPr>
            <a:lvl7pPr lvl="6"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7pPr>
            <a:lvl8pPr lvl="7"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8pPr>
            <a:lvl9pPr lvl="8" algn="ctr" rtl="0">
              <a:lnSpc>
                <a:spcPct val="100000"/>
              </a:lnSpc>
              <a:spcBef>
                <a:spcPts val="2133"/>
              </a:spcBef>
              <a:spcAft>
                <a:spcPts val="2133"/>
              </a:spcAft>
              <a:buClr>
                <a:schemeClr val="dk1"/>
              </a:buClr>
              <a:buSzPts val="2000"/>
              <a:buFont typeface="Bebas Neue"/>
              <a:buNone/>
              <a:defRPr sz="2667">
                <a:solidFill>
                  <a:schemeClr val="dk1"/>
                </a:solidFill>
                <a:latin typeface="Bebas Neue"/>
                <a:ea typeface="Bebas Neue"/>
                <a:cs typeface="Bebas Neue"/>
                <a:sym typeface="Bebas Neue"/>
              </a:defRPr>
            </a:lvl9pPr>
          </a:lstStyle>
          <a:p>
            <a:r>
              <a:rPr lang="pt-BR"/>
              <a:t>Clique para editar o estilo do subtítulo Mestre</a:t>
            </a:r>
            <a:endParaRPr/>
          </a:p>
        </p:txBody>
      </p:sp>
      <p:sp>
        <p:nvSpPr>
          <p:cNvPr id="143" name="Google Shape;143;p5"/>
          <p:cNvSpPr txBox="1">
            <a:spLocks noGrp="1"/>
          </p:cNvSpPr>
          <p:nvPr>
            <p:ph type="subTitle" idx="3"/>
          </p:nvPr>
        </p:nvSpPr>
        <p:spPr>
          <a:xfrm>
            <a:off x="1721033" y="4750532"/>
            <a:ext cx="3234000" cy="10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144" name="Google Shape;144;p5"/>
          <p:cNvSpPr txBox="1">
            <a:spLocks noGrp="1"/>
          </p:cNvSpPr>
          <p:nvPr>
            <p:ph type="subTitle" idx="4"/>
          </p:nvPr>
        </p:nvSpPr>
        <p:spPr>
          <a:xfrm>
            <a:off x="7237000" y="4750532"/>
            <a:ext cx="3234000" cy="107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145" name="Google Shape;145;p5"/>
          <p:cNvSpPr txBox="1">
            <a:spLocks noGrp="1"/>
          </p:cNvSpPr>
          <p:nvPr>
            <p:ph type="title"/>
          </p:nvPr>
        </p:nvSpPr>
        <p:spPr>
          <a:xfrm>
            <a:off x="2273000" y="719600"/>
            <a:ext cx="7646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spTree>
    <p:extLst>
      <p:ext uri="{BB962C8B-B14F-4D97-AF65-F5344CB8AC3E}">
        <p14:creationId xmlns:p14="http://schemas.microsoft.com/office/powerpoint/2010/main" val="31349087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860"/>
        <p:cNvGrpSpPr/>
        <p:nvPr/>
      </p:nvGrpSpPr>
      <p:grpSpPr>
        <a:xfrm>
          <a:off x="0" y="0"/>
          <a:ext cx="0" cy="0"/>
          <a:chOff x="0" y="0"/>
          <a:chExt cx="0" cy="0"/>
        </a:xfrm>
      </p:grpSpPr>
      <p:sp>
        <p:nvSpPr>
          <p:cNvPr id="861" name="Google Shape;861;p33"/>
          <p:cNvSpPr txBox="1">
            <a:spLocks noGrp="1"/>
          </p:cNvSpPr>
          <p:nvPr>
            <p:ph type="title"/>
          </p:nvPr>
        </p:nvSpPr>
        <p:spPr>
          <a:xfrm>
            <a:off x="1397800" y="431800"/>
            <a:ext cx="93964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pt-BR"/>
              <a:t>Clique para editar o título Mestre</a:t>
            </a:r>
            <a:endParaRPr/>
          </a:p>
        </p:txBody>
      </p:sp>
    </p:spTree>
    <p:extLst>
      <p:ext uri="{BB962C8B-B14F-4D97-AF65-F5344CB8AC3E}">
        <p14:creationId xmlns:p14="http://schemas.microsoft.com/office/powerpoint/2010/main" val="2275736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46"/>
        <p:cNvGrpSpPr/>
        <p:nvPr/>
      </p:nvGrpSpPr>
      <p:grpSpPr>
        <a:xfrm>
          <a:off x="0" y="0"/>
          <a:ext cx="0" cy="0"/>
          <a:chOff x="0" y="0"/>
          <a:chExt cx="0" cy="0"/>
        </a:xfrm>
      </p:grpSpPr>
      <p:grpSp>
        <p:nvGrpSpPr>
          <p:cNvPr id="147" name="Google Shape;147;p6"/>
          <p:cNvGrpSpPr/>
          <p:nvPr/>
        </p:nvGrpSpPr>
        <p:grpSpPr>
          <a:xfrm>
            <a:off x="-441598" y="-1467337"/>
            <a:ext cx="3931196" cy="3066504"/>
            <a:chOff x="-148524" y="-1091464"/>
            <a:chExt cx="2948397" cy="2299878"/>
          </a:xfrm>
        </p:grpSpPr>
        <p:grpSp>
          <p:nvGrpSpPr>
            <p:cNvPr id="148" name="Google Shape;148;p6"/>
            <p:cNvGrpSpPr/>
            <p:nvPr/>
          </p:nvGrpSpPr>
          <p:grpSpPr>
            <a:xfrm>
              <a:off x="-148524" y="246037"/>
              <a:ext cx="2074949" cy="962378"/>
              <a:chOff x="-85249" y="3960975"/>
              <a:chExt cx="2074949" cy="962378"/>
            </a:xfrm>
          </p:grpSpPr>
          <p:grpSp>
            <p:nvGrpSpPr>
              <p:cNvPr id="149" name="Google Shape;149;p6"/>
              <p:cNvGrpSpPr/>
              <p:nvPr/>
            </p:nvGrpSpPr>
            <p:grpSpPr>
              <a:xfrm>
                <a:off x="-44137" y="3960975"/>
                <a:ext cx="2033837" cy="459179"/>
                <a:chOff x="-101291" y="3971002"/>
                <a:chExt cx="2033837" cy="459179"/>
              </a:xfrm>
            </p:grpSpPr>
            <p:sp>
              <p:nvSpPr>
                <p:cNvPr id="150" name="Google Shape;150;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 name="Google Shape;152;p6"/>
              <p:cNvGrpSpPr/>
              <p:nvPr/>
            </p:nvGrpSpPr>
            <p:grpSpPr>
              <a:xfrm>
                <a:off x="-85249" y="4203623"/>
                <a:ext cx="2014791" cy="469195"/>
                <a:chOff x="-35118" y="4163517"/>
                <a:chExt cx="2014791" cy="469195"/>
              </a:xfrm>
            </p:grpSpPr>
            <p:sp>
              <p:nvSpPr>
                <p:cNvPr id="153" name="Google Shape;153;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5" name="Google Shape;155;p6"/>
              <p:cNvGrpSpPr/>
              <p:nvPr/>
            </p:nvGrpSpPr>
            <p:grpSpPr>
              <a:xfrm>
                <a:off x="-85249" y="4454155"/>
                <a:ext cx="2014791" cy="469199"/>
                <a:chOff x="-35118" y="4345992"/>
                <a:chExt cx="2014791" cy="469199"/>
              </a:xfrm>
            </p:grpSpPr>
            <p:sp>
              <p:nvSpPr>
                <p:cNvPr id="156" name="Google Shape;156;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58" name="Google Shape;158;p6"/>
            <p:cNvGrpSpPr/>
            <p:nvPr/>
          </p:nvGrpSpPr>
          <p:grpSpPr>
            <a:xfrm rot="-899960">
              <a:off x="374474" y="-828634"/>
              <a:ext cx="2249258" cy="1657275"/>
              <a:chOff x="746475" y="-443725"/>
              <a:chExt cx="2249325" cy="1657325"/>
            </a:xfrm>
          </p:grpSpPr>
          <p:sp>
            <p:nvSpPr>
              <p:cNvPr id="159" name="Google Shape;159;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61" name="Google Shape;161;p6"/>
          <p:cNvGrpSpPr/>
          <p:nvPr/>
        </p:nvGrpSpPr>
        <p:grpSpPr>
          <a:xfrm flipH="1">
            <a:off x="8702402" y="-1467337"/>
            <a:ext cx="3931196" cy="3066504"/>
            <a:chOff x="3876" y="-939064"/>
            <a:chExt cx="2948397" cy="2299878"/>
          </a:xfrm>
        </p:grpSpPr>
        <p:grpSp>
          <p:nvGrpSpPr>
            <p:cNvPr id="162" name="Google Shape;162;p6"/>
            <p:cNvGrpSpPr/>
            <p:nvPr/>
          </p:nvGrpSpPr>
          <p:grpSpPr>
            <a:xfrm>
              <a:off x="3876" y="398437"/>
              <a:ext cx="2074949" cy="962378"/>
              <a:chOff x="-85249" y="3960975"/>
              <a:chExt cx="2074949" cy="962378"/>
            </a:xfrm>
          </p:grpSpPr>
          <p:grpSp>
            <p:nvGrpSpPr>
              <p:cNvPr id="163" name="Google Shape;163;p6"/>
              <p:cNvGrpSpPr/>
              <p:nvPr/>
            </p:nvGrpSpPr>
            <p:grpSpPr>
              <a:xfrm>
                <a:off x="-44137" y="3960975"/>
                <a:ext cx="2033837" cy="459179"/>
                <a:chOff x="-101291" y="3971002"/>
                <a:chExt cx="2033837" cy="459179"/>
              </a:xfrm>
            </p:grpSpPr>
            <p:sp>
              <p:nvSpPr>
                <p:cNvPr id="164" name="Google Shape;164;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 name="Google Shape;166;p6"/>
              <p:cNvGrpSpPr/>
              <p:nvPr/>
            </p:nvGrpSpPr>
            <p:grpSpPr>
              <a:xfrm>
                <a:off x="-85249" y="4203623"/>
                <a:ext cx="2014791" cy="469195"/>
                <a:chOff x="-35118" y="4163517"/>
                <a:chExt cx="2014791" cy="469195"/>
              </a:xfrm>
            </p:grpSpPr>
            <p:sp>
              <p:nvSpPr>
                <p:cNvPr id="167" name="Google Shape;167;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9" name="Google Shape;169;p6"/>
              <p:cNvGrpSpPr/>
              <p:nvPr/>
            </p:nvGrpSpPr>
            <p:grpSpPr>
              <a:xfrm>
                <a:off x="-85249" y="4454155"/>
                <a:ext cx="2014791" cy="469199"/>
                <a:chOff x="-35118" y="4345992"/>
                <a:chExt cx="2014791" cy="469199"/>
              </a:xfrm>
            </p:grpSpPr>
            <p:sp>
              <p:nvSpPr>
                <p:cNvPr id="170" name="Google Shape;170;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72" name="Google Shape;172;p6"/>
            <p:cNvGrpSpPr/>
            <p:nvPr/>
          </p:nvGrpSpPr>
          <p:grpSpPr>
            <a:xfrm rot="-899960">
              <a:off x="526874" y="-676234"/>
              <a:ext cx="2249258" cy="1657275"/>
              <a:chOff x="746475" y="-443725"/>
              <a:chExt cx="2249325" cy="1657325"/>
            </a:xfrm>
          </p:grpSpPr>
          <p:sp>
            <p:nvSpPr>
              <p:cNvPr id="173" name="Google Shape;173;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75" name="Google Shape;175;p6"/>
          <p:cNvSpPr txBox="1">
            <a:spLocks noGrp="1"/>
          </p:cNvSpPr>
          <p:nvPr>
            <p:ph type="title"/>
          </p:nvPr>
        </p:nvSpPr>
        <p:spPr>
          <a:xfrm>
            <a:off x="2747600" y="719600"/>
            <a:ext cx="6696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spTree>
    <p:extLst>
      <p:ext uri="{BB962C8B-B14F-4D97-AF65-F5344CB8AC3E}">
        <p14:creationId xmlns:p14="http://schemas.microsoft.com/office/powerpoint/2010/main" val="1860979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76"/>
        <p:cNvGrpSpPr/>
        <p:nvPr/>
      </p:nvGrpSpPr>
      <p:grpSpPr>
        <a:xfrm>
          <a:off x="0" y="0"/>
          <a:ext cx="0" cy="0"/>
          <a:chOff x="0" y="0"/>
          <a:chExt cx="0" cy="0"/>
        </a:xfrm>
      </p:grpSpPr>
      <p:grpSp>
        <p:nvGrpSpPr>
          <p:cNvPr id="177" name="Google Shape;177;p7"/>
          <p:cNvGrpSpPr/>
          <p:nvPr/>
        </p:nvGrpSpPr>
        <p:grpSpPr>
          <a:xfrm>
            <a:off x="-321121" y="6058438"/>
            <a:ext cx="2686388" cy="630837"/>
            <a:chOff x="-35118" y="4342063"/>
            <a:chExt cx="2014791" cy="473128"/>
          </a:xfrm>
        </p:grpSpPr>
        <p:sp>
          <p:nvSpPr>
            <p:cNvPr id="178" name="Google Shape;178;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0" name="Google Shape;180;p7"/>
          <p:cNvGrpSpPr/>
          <p:nvPr/>
        </p:nvGrpSpPr>
        <p:grpSpPr>
          <a:xfrm>
            <a:off x="-247921" y="6391724"/>
            <a:ext cx="2686388" cy="630837"/>
            <a:chOff x="-35118" y="4342063"/>
            <a:chExt cx="2014791" cy="473128"/>
          </a:xfrm>
        </p:grpSpPr>
        <p:sp>
          <p:nvSpPr>
            <p:cNvPr id="181" name="Google Shape;181;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3" name="Google Shape;183;p7"/>
          <p:cNvGrpSpPr/>
          <p:nvPr/>
        </p:nvGrpSpPr>
        <p:grpSpPr>
          <a:xfrm>
            <a:off x="-36134" y="13102"/>
            <a:ext cx="2262833" cy="768060"/>
            <a:chOff x="-27101" y="9826"/>
            <a:chExt cx="1697125" cy="576045"/>
          </a:xfrm>
        </p:grpSpPr>
        <p:grpSp>
          <p:nvGrpSpPr>
            <p:cNvPr id="184" name="Google Shape;184;p7"/>
            <p:cNvGrpSpPr/>
            <p:nvPr/>
          </p:nvGrpSpPr>
          <p:grpSpPr>
            <a:xfrm rot="5400000">
              <a:off x="568188" y="-433231"/>
              <a:ext cx="423826" cy="1614380"/>
              <a:chOff x="236836" y="140933"/>
              <a:chExt cx="423826" cy="1614380"/>
            </a:xfrm>
          </p:grpSpPr>
          <p:sp>
            <p:nvSpPr>
              <p:cNvPr id="185" name="Google Shape;185;p7"/>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7"/>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7"/>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8" name="Google Shape;188;p7"/>
            <p:cNvGrpSpPr/>
            <p:nvPr/>
          </p:nvGrpSpPr>
          <p:grpSpPr>
            <a:xfrm rot="5400000">
              <a:off x="607062" y="-624336"/>
              <a:ext cx="428800" cy="1697125"/>
              <a:chOff x="79461" y="58200"/>
              <a:chExt cx="428800" cy="1697125"/>
            </a:xfrm>
          </p:grpSpPr>
          <p:sp>
            <p:nvSpPr>
              <p:cNvPr id="189" name="Google Shape;189;p7"/>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7"/>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7"/>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92" name="Google Shape;192;p7"/>
          <p:cNvGrpSpPr/>
          <p:nvPr/>
        </p:nvGrpSpPr>
        <p:grpSpPr>
          <a:xfrm flipH="1">
            <a:off x="9832713" y="102378"/>
            <a:ext cx="2686388" cy="630837"/>
            <a:chOff x="-35118" y="4342063"/>
            <a:chExt cx="2014791" cy="473128"/>
          </a:xfrm>
        </p:grpSpPr>
        <p:sp>
          <p:nvSpPr>
            <p:cNvPr id="193" name="Google Shape;193;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5" name="Google Shape;195;p7"/>
          <p:cNvGrpSpPr/>
          <p:nvPr/>
        </p:nvGrpSpPr>
        <p:grpSpPr>
          <a:xfrm flipH="1">
            <a:off x="9962713" y="638863"/>
            <a:ext cx="2686388" cy="630837"/>
            <a:chOff x="-35118" y="4342063"/>
            <a:chExt cx="2014791" cy="473128"/>
          </a:xfrm>
        </p:grpSpPr>
        <p:sp>
          <p:nvSpPr>
            <p:cNvPr id="196" name="Google Shape;196;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8" name="Google Shape;198;p7"/>
          <p:cNvGrpSpPr/>
          <p:nvPr/>
        </p:nvGrpSpPr>
        <p:grpSpPr>
          <a:xfrm rot="10800000" flipH="1">
            <a:off x="8306734" y="6049828"/>
            <a:ext cx="1227033" cy="1437733"/>
            <a:chOff x="4679675" y="-443725"/>
            <a:chExt cx="920275" cy="1078300"/>
          </a:xfrm>
        </p:grpSpPr>
        <p:sp>
          <p:nvSpPr>
            <p:cNvPr id="199" name="Google Shape;199;p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1" name="Google Shape;201;p7"/>
          <p:cNvGrpSpPr/>
          <p:nvPr/>
        </p:nvGrpSpPr>
        <p:grpSpPr>
          <a:xfrm rot="10800000" flipH="1">
            <a:off x="8965334" y="5520351"/>
            <a:ext cx="1505633" cy="1919000"/>
            <a:chOff x="5173625" y="-443725"/>
            <a:chExt cx="1129225" cy="1439250"/>
          </a:xfrm>
        </p:grpSpPr>
        <p:sp>
          <p:nvSpPr>
            <p:cNvPr id="202" name="Google Shape;202;p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4" name="Google Shape;204;p7"/>
          <p:cNvSpPr txBox="1">
            <a:spLocks noGrp="1"/>
          </p:cNvSpPr>
          <p:nvPr>
            <p:ph type="title"/>
          </p:nvPr>
        </p:nvSpPr>
        <p:spPr>
          <a:xfrm>
            <a:off x="942300" y="1307200"/>
            <a:ext cx="5672800" cy="1155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r>
              <a:rPr lang="pt-BR"/>
              <a:t>Clique para editar o título Mestre</a:t>
            </a:r>
            <a:endParaRPr/>
          </a:p>
        </p:txBody>
      </p:sp>
      <p:sp>
        <p:nvSpPr>
          <p:cNvPr id="205" name="Google Shape;205;p7"/>
          <p:cNvSpPr txBox="1">
            <a:spLocks noGrp="1"/>
          </p:cNvSpPr>
          <p:nvPr>
            <p:ph type="body" idx="1"/>
          </p:nvPr>
        </p:nvSpPr>
        <p:spPr>
          <a:xfrm>
            <a:off x="951100" y="2360800"/>
            <a:ext cx="5672800" cy="32916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2133"/>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pt-BR"/>
              <a:t>Clique para editar os estilos de texto Mestres</a:t>
            </a:r>
          </a:p>
        </p:txBody>
      </p:sp>
    </p:spTree>
    <p:extLst>
      <p:ext uri="{BB962C8B-B14F-4D97-AF65-F5344CB8AC3E}">
        <p14:creationId xmlns:p14="http://schemas.microsoft.com/office/powerpoint/2010/main" val="3972574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06"/>
        <p:cNvGrpSpPr/>
        <p:nvPr/>
      </p:nvGrpSpPr>
      <p:grpSpPr>
        <a:xfrm>
          <a:off x="0" y="0"/>
          <a:ext cx="0" cy="0"/>
          <a:chOff x="0" y="0"/>
          <a:chExt cx="0" cy="0"/>
        </a:xfrm>
      </p:grpSpPr>
      <p:grpSp>
        <p:nvGrpSpPr>
          <p:cNvPr id="207" name="Google Shape;207;p8"/>
          <p:cNvGrpSpPr/>
          <p:nvPr/>
        </p:nvGrpSpPr>
        <p:grpSpPr>
          <a:xfrm>
            <a:off x="347135" y="2861012"/>
            <a:ext cx="386491" cy="1136000"/>
            <a:chOff x="456616" y="2161476"/>
            <a:chExt cx="289868" cy="852000"/>
          </a:xfrm>
        </p:grpSpPr>
        <p:sp>
          <p:nvSpPr>
            <p:cNvPr id="208" name="Google Shape;208;p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3" name="Google Shape;213;p8"/>
          <p:cNvGrpSpPr/>
          <p:nvPr/>
        </p:nvGrpSpPr>
        <p:grpSpPr>
          <a:xfrm>
            <a:off x="8685918" y="6075522"/>
            <a:ext cx="3745039" cy="1531967"/>
            <a:chOff x="6525475" y="148600"/>
            <a:chExt cx="2808779" cy="1148975"/>
          </a:xfrm>
        </p:grpSpPr>
        <p:sp>
          <p:nvSpPr>
            <p:cNvPr id="214" name="Google Shape;21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6" name="Google Shape;216;p8"/>
          <p:cNvGrpSpPr/>
          <p:nvPr/>
        </p:nvGrpSpPr>
        <p:grpSpPr>
          <a:xfrm rot="-5400000">
            <a:off x="9974215" y="6282145"/>
            <a:ext cx="2686388" cy="959641"/>
            <a:chOff x="-85249" y="4203623"/>
            <a:chExt cx="2014791" cy="719731"/>
          </a:xfrm>
        </p:grpSpPr>
        <p:grpSp>
          <p:nvGrpSpPr>
            <p:cNvPr id="217" name="Google Shape;217;p8"/>
            <p:cNvGrpSpPr/>
            <p:nvPr/>
          </p:nvGrpSpPr>
          <p:grpSpPr>
            <a:xfrm>
              <a:off x="-85249" y="4203623"/>
              <a:ext cx="2014791" cy="469195"/>
              <a:chOff x="-35118" y="4163517"/>
              <a:chExt cx="2014791" cy="469195"/>
            </a:xfrm>
          </p:grpSpPr>
          <p:sp>
            <p:nvSpPr>
              <p:cNvPr id="218" name="Google Shape;218;p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0" name="Google Shape;220;p8"/>
            <p:cNvGrpSpPr/>
            <p:nvPr/>
          </p:nvGrpSpPr>
          <p:grpSpPr>
            <a:xfrm>
              <a:off x="-85249" y="4454155"/>
              <a:ext cx="2014791" cy="469199"/>
              <a:chOff x="-35118" y="4345992"/>
              <a:chExt cx="2014791" cy="469199"/>
            </a:xfrm>
          </p:grpSpPr>
          <p:sp>
            <p:nvSpPr>
              <p:cNvPr id="221" name="Google Shape;221;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23" name="Google Shape;223;p8"/>
          <p:cNvGrpSpPr/>
          <p:nvPr/>
        </p:nvGrpSpPr>
        <p:grpSpPr>
          <a:xfrm rot="-5400000">
            <a:off x="10494247" y="6245966"/>
            <a:ext cx="2686388" cy="625599"/>
            <a:chOff x="-35118" y="4345992"/>
            <a:chExt cx="2014791" cy="469199"/>
          </a:xfrm>
        </p:grpSpPr>
        <p:sp>
          <p:nvSpPr>
            <p:cNvPr id="224" name="Google Shape;224;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6" name="Google Shape;226;p8"/>
          <p:cNvGrpSpPr/>
          <p:nvPr/>
        </p:nvGrpSpPr>
        <p:grpSpPr>
          <a:xfrm>
            <a:off x="10158768" y="-630153"/>
            <a:ext cx="2164233" cy="1919000"/>
            <a:chOff x="7619075" y="-179925"/>
            <a:chExt cx="1623175" cy="1439250"/>
          </a:xfrm>
        </p:grpSpPr>
        <p:grpSp>
          <p:nvGrpSpPr>
            <p:cNvPr id="227" name="Google Shape;227;p8"/>
            <p:cNvGrpSpPr/>
            <p:nvPr/>
          </p:nvGrpSpPr>
          <p:grpSpPr>
            <a:xfrm>
              <a:off x="7619075" y="-179925"/>
              <a:ext cx="920275" cy="1078300"/>
              <a:chOff x="4679675" y="-443725"/>
              <a:chExt cx="920275" cy="1078300"/>
            </a:xfrm>
          </p:grpSpPr>
          <p:sp>
            <p:nvSpPr>
              <p:cNvPr id="228" name="Google Shape;228;p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0" name="Google Shape;230;p8"/>
            <p:cNvGrpSpPr/>
            <p:nvPr/>
          </p:nvGrpSpPr>
          <p:grpSpPr>
            <a:xfrm>
              <a:off x="8113025" y="-179925"/>
              <a:ext cx="1129225" cy="1439250"/>
              <a:chOff x="5173625" y="-443725"/>
              <a:chExt cx="1129225" cy="1439250"/>
            </a:xfrm>
          </p:grpSpPr>
          <p:sp>
            <p:nvSpPr>
              <p:cNvPr id="231" name="Google Shape;231;p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33" name="Google Shape;233;p8"/>
          <p:cNvGrpSpPr/>
          <p:nvPr/>
        </p:nvGrpSpPr>
        <p:grpSpPr>
          <a:xfrm>
            <a:off x="8482718" y="6481922"/>
            <a:ext cx="3745039" cy="1531967"/>
            <a:chOff x="6525475" y="148600"/>
            <a:chExt cx="2808779" cy="1148975"/>
          </a:xfrm>
        </p:grpSpPr>
        <p:sp>
          <p:nvSpPr>
            <p:cNvPr id="234" name="Google Shape;23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36" name="Google Shape;236;p8"/>
          <p:cNvSpPr txBox="1">
            <a:spLocks noGrp="1"/>
          </p:cNvSpPr>
          <p:nvPr>
            <p:ph type="title"/>
          </p:nvPr>
        </p:nvSpPr>
        <p:spPr>
          <a:xfrm>
            <a:off x="1022233" y="1895800"/>
            <a:ext cx="6154800" cy="30664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80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r>
              <a:rPr lang="pt-BR"/>
              <a:t>Clique para editar o título Mestre</a:t>
            </a:r>
            <a:endParaRPr/>
          </a:p>
        </p:txBody>
      </p:sp>
    </p:spTree>
    <p:extLst>
      <p:ext uri="{BB962C8B-B14F-4D97-AF65-F5344CB8AC3E}">
        <p14:creationId xmlns:p14="http://schemas.microsoft.com/office/powerpoint/2010/main" val="3448495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37"/>
        <p:cNvGrpSpPr/>
        <p:nvPr/>
      </p:nvGrpSpPr>
      <p:grpSpPr>
        <a:xfrm>
          <a:off x="0" y="0"/>
          <a:ext cx="0" cy="0"/>
          <a:chOff x="0" y="0"/>
          <a:chExt cx="0" cy="0"/>
        </a:xfrm>
      </p:grpSpPr>
      <p:grpSp>
        <p:nvGrpSpPr>
          <p:cNvPr id="238" name="Google Shape;238;p9"/>
          <p:cNvGrpSpPr/>
          <p:nvPr/>
        </p:nvGrpSpPr>
        <p:grpSpPr>
          <a:xfrm rot="-5400000" flipH="1">
            <a:off x="10856517" y="4511464"/>
            <a:ext cx="1517800" cy="1891667"/>
            <a:chOff x="-784112" y="3818928"/>
            <a:chExt cx="1138350" cy="1418750"/>
          </a:xfrm>
        </p:grpSpPr>
        <p:sp>
          <p:nvSpPr>
            <p:cNvPr id="239" name="Google Shape;239;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1" name="Google Shape;241;p9"/>
          <p:cNvGrpSpPr/>
          <p:nvPr/>
        </p:nvGrpSpPr>
        <p:grpSpPr>
          <a:xfrm rot="-5400000" flipH="1">
            <a:off x="11166651" y="4794864"/>
            <a:ext cx="1517800" cy="1891667"/>
            <a:chOff x="-784112" y="3818928"/>
            <a:chExt cx="1138350" cy="1418750"/>
          </a:xfrm>
        </p:grpSpPr>
        <p:sp>
          <p:nvSpPr>
            <p:cNvPr id="242" name="Google Shape;242;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4" name="Google Shape;244;p9"/>
          <p:cNvGrpSpPr/>
          <p:nvPr/>
        </p:nvGrpSpPr>
        <p:grpSpPr>
          <a:xfrm>
            <a:off x="-363687" y="99660"/>
            <a:ext cx="2686388" cy="630837"/>
            <a:chOff x="-35118" y="4342063"/>
            <a:chExt cx="2014791" cy="473128"/>
          </a:xfrm>
        </p:grpSpPr>
        <p:sp>
          <p:nvSpPr>
            <p:cNvPr id="245" name="Google Shape;24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7" name="Google Shape;247;p9"/>
          <p:cNvGrpSpPr/>
          <p:nvPr/>
        </p:nvGrpSpPr>
        <p:grpSpPr>
          <a:xfrm>
            <a:off x="9885002" y="102129"/>
            <a:ext cx="2711783" cy="1489628"/>
            <a:chOff x="7413751" y="76596"/>
            <a:chExt cx="2033837" cy="1117221"/>
          </a:xfrm>
        </p:grpSpPr>
        <p:grpSp>
          <p:nvGrpSpPr>
            <p:cNvPr id="248" name="Google Shape;248;p9"/>
            <p:cNvGrpSpPr/>
            <p:nvPr/>
          </p:nvGrpSpPr>
          <p:grpSpPr>
            <a:xfrm flipH="1">
              <a:off x="7413751" y="76596"/>
              <a:ext cx="2033837" cy="463108"/>
              <a:chOff x="-101291" y="3967072"/>
              <a:chExt cx="2033837" cy="463108"/>
            </a:xfrm>
          </p:grpSpPr>
          <p:sp>
            <p:nvSpPr>
              <p:cNvPr id="249" name="Google Shape;249;p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9"/>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1" name="Google Shape;251;p9"/>
            <p:cNvGrpSpPr/>
            <p:nvPr/>
          </p:nvGrpSpPr>
          <p:grpSpPr>
            <a:xfrm flipH="1">
              <a:off x="7423284" y="366543"/>
              <a:ext cx="2014791" cy="473124"/>
              <a:chOff x="-35118" y="4159588"/>
              <a:chExt cx="2014791" cy="473124"/>
            </a:xfrm>
          </p:grpSpPr>
          <p:sp>
            <p:nvSpPr>
              <p:cNvPr id="252" name="Google Shape;252;p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9"/>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4" name="Google Shape;254;p9"/>
            <p:cNvGrpSpPr/>
            <p:nvPr/>
          </p:nvGrpSpPr>
          <p:grpSpPr>
            <a:xfrm flipH="1">
              <a:off x="7423276" y="720689"/>
              <a:ext cx="2014791" cy="473128"/>
              <a:chOff x="-35118" y="4342063"/>
              <a:chExt cx="2014791" cy="473128"/>
            </a:xfrm>
          </p:grpSpPr>
          <p:sp>
            <p:nvSpPr>
              <p:cNvPr id="255" name="Google Shape;25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57" name="Google Shape;257;p9"/>
          <p:cNvGrpSpPr/>
          <p:nvPr/>
        </p:nvGrpSpPr>
        <p:grpSpPr>
          <a:xfrm>
            <a:off x="-493687" y="631051"/>
            <a:ext cx="2686388" cy="630837"/>
            <a:chOff x="-35118" y="4342063"/>
            <a:chExt cx="2014791" cy="473128"/>
          </a:xfrm>
        </p:grpSpPr>
        <p:sp>
          <p:nvSpPr>
            <p:cNvPr id="258" name="Google Shape;258;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0" name="Google Shape;260;p9"/>
          <p:cNvSpPr txBox="1">
            <a:spLocks noGrp="1"/>
          </p:cNvSpPr>
          <p:nvPr>
            <p:ph type="title"/>
          </p:nvPr>
        </p:nvSpPr>
        <p:spPr>
          <a:xfrm>
            <a:off x="6254767" y="1737533"/>
            <a:ext cx="4884400" cy="957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pt-BR"/>
              <a:t>Clique para editar o título Mestre</a:t>
            </a:r>
            <a:endParaRPr/>
          </a:p>
        </p:txBody>
      </p:sp>
      <p:sp>
        <p:nvSpPr>
          <p:cNvPr id="261" name="Google Shape;261;p9"/>
          <p:cNvSpPr txBox="1">
            <a:spLocks noGrp="1"/>
          </p:cNvSpPr>
          <p:nvPr>
            <p:ph type="subTitle" idx="1"/>
          </p:nvPr>
        </p:nvSpPr>
        <p:spPr>
          <a:xfrm>
            <a:off x="6254900" y="2857467"/>
            <a:ext cx="4884400" cy="223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133"/>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Tree>
    <p:extLst>
      <p:ext uri="{BB962C8B-B14F-4D97-AF65-F5344CB8AC3E}">
        <p14:creationId xmlns:p14="http://schemas.microsoft.com/office/powerpoint/2010/main" val="3898463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62"/>
        <p:cNvGrpSpPr/>
        <p:nvPr/>
      </p:nvGrpSpPr>
      <p:grpSpPr>
        <a:xfrm>
          <a:off x="0" y="0"/>
          <a:ext cx="0" cy="0"/>
          <a:chOff x="0" y="0"/>
          <a:chExt cx="0" cy="0"/>
        </a:xfrm>
      </p:grpSpPr>
      <p:sp>
        <p:nvSpPr>
          <p:cNvPr id="263" name="Google Shape;263;p10"/>
          <p:cNvSpPr txBox="1">
            <a:spLocks noGrp="1"/>
          </p:cNvSpPr>
          <p:nvPr>
            <p:ph type="title"/>
          </p:nvPr>
        </p:nvSpPr>
        <p:spPr>
          <a:xfrm>
            <a:off x="-54867" y="5460000"/>
            <a:ext cx="12301600" cy="6784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700"/>
              <a:buNone/>
              <a:defRPr sz="3333"/>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spTree>
    <p:extLst>
      <p:ext uri="{BB962C8B-B14F-4D97-AF65-F5344CB8AC3E}">
        <p14:creationId xmlns:p14="http://schemas.microsoft.com/office/powerpoint/2010/main" val="811739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64"/>
        <p:cNvGrpSpPr/>
        <p:nvPr/>
      </p:nvGrpSpPr>
      <p:grpSpPr>
        <a:xfrm>
          <a:off x="0" y="0"/>
          <a:ext cx="0" cy="0"/>
          <a:chOff x="0" y="0"/>
          <a:chExt cx="0" cy="0"/>
        </a:xfrm>
      </p:grpSpPr>
      <p:grpSp>
        <p:nvGrpSpPr>
          <p:cNvPr id="265" name="Google Shape;265;p11"/>
          <p:cNvGrpSpPr/>
          <p:nvPr/>
        </p:nvGrpSpPr>
        <p:grpSpPr>
          <a:xfrm rot="10800000" flipH="1">
            <a:off x="7127184" y="5490608"/>
            <a:ext cx="643400" cy="2007133"/>
            <a:chOff x="3121150" y="-443725"/>
            <a:chExt cx="482550" cy="1505350"/>
          </a:xfrm>
        </p:grpSpPr>
        <p:sp>
          <p:nvSpPr>
            <p:cNvPr id="266" name="Google Shape;266;p11"/>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11"/>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8" name="Google Shape;268;p11"/>
          <p:cNvGrpSpPr/>
          <p:nvPr/>
        </p:nvGrpSpPr>
        <p:grpSpPr>
          <a:xfrm rot="10800000" flipH="1">
            <a:off x="5619551" y="6060008"/>
            <a:ext cx="1239167" cy="1437733"/>
            <a:chOff x="1990425" y="-443725"/>
            <a:chExt cx="929375" cy="1078300"/>
          </a:xfrm>
        </p:grpSpPr>
        <p:sp>
          <p:nvSpPr>
            <p:cNvPr id="269" name="Google Shape;269;p11"/>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11"/>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1" name="Google Shape;271;p11"/>
          <p:cNvGrpSpPr/>
          <p:nvPr/>
        </p:nvGrpSpPr>
        <p:grpSpPr>
          <a:xfrm rot="10800000" flipH="1">
            <a:off x="4682351" y="5578741"/>
            <a:ext cx="1517800" cy="1919000"/>
            <a:chOff x="1287525" y="-443725"/>
            <a:chExt cx="1138350" cy="1439250"/>
          </a:xfrm>
        </p:grpSpPr>
        <p:sp>
          <p:nvSpPr>
            <p:cNvPr id="272" name="Google Shape;272;p11"/>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11"/>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4" name="Google Shape;274;p11"/>
          <p:cNvGrpSpPr/>
          <p:nvPr/>
        </p:nvGrpSpPr>
        <p:grpSpPr>
          <a:xfrm rot="10800000" flipH="1">
            <a:off x="8293351" y="5490608"/>
            <a:ext cx="632267" cy="2007133"/>
            <a:chOff x="3995775" y="-443725"/>
            <a:chExt cx="474200" cy="1505350"/>
          </a:xfrm>
        </p:grpSpPr>
        <p:sp>
          <p:nvSpPr>
            <p:cNvPr id="275" name="Google Shape;275;p1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7" name="Google Shape;277;p11"/>
          <p:cNvGrpSpPr/>
          <p:nvPr/>
        </p:nvGrpSpPr>
        <p:grpSpPr>
          <a:xfrm rot="10800000" flipH="1">
            <a:off x="9205218" y="6060008"/>
            <a:ext cx="1227033" cy="1437733"/>
            <a:chOff x="4679675" y="-443725"/>
            <a:chExt cx="920275" cy="1078300"/>
          </a:xfrm>
        </p:grpSpPr>
        <p:sp>
          <p:nvSpPr>
            <p:cNvPr id="278" name="Google Shape;278;p1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0" name="Google Shape;280;p11"/>
          <p:cNvGrpSpPr/>
          <p:nvPr/>
        </p:nvGrpSpPr>
        <p:grpSpPr>
          <a:xfrm rot="10800000" flipH="1">
            <a:off x="9863818" y="5578741"/>
            <a:ext cx="1505633" cy="1919000"/>
            <a:chOff x="5173625" y="-443725"/>
            <a:chExt cx="1129225" cy="1439250"/>
          </a:xfrm>
        </p:grpSpPr>
        <p:sp>
          <p:nvSpPr>
            <p:cNvPr id="281" name="Google Shape;281;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3" name="Google Shape;283;p11"/>
          <p:cNvGrpSpPr/>
          <p:nvPr/>
        </p:nvGrpSpPr>
        <p:grpSpPr>
          <a:xfrm rot="10800000" flipH="1">
            <a:off x="11134451" y="5287975"/>
            <a:ext cx="2987933" cy="2209767"/>
            <a:chOff x="4603700" y="-443725"/>
            <a:chExt cx="2240950" cy="1657325"/>
          </a:xfrm>
        </p:grpSpPr>
        <p:sp>
          <p:nvSpPr>
            <p:cNvPr id="284" name="Google Shape;284;p1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6" name="Google Shape;286;p11"/>
          <p:cNvGrpSpPr/>
          <p:nvPr/>
        </p:nvGrpSpPr>
        <p:grpSpPr>
          <a:xfrm>
            <a:off x="11047652" y="2861012"/>
            <a:ext cx="386491" cy="1136000"/>
            <a:chOff x="456616" y="2161476"/>
            <a:chExt cx="289868" cy="852000"/>
          </a:xfrm>
        </p:grpSpPr>
        <p:sp>
          <p:nvSpPr>
            <p:cNvPr id="287" name="Google Shape;287;p11"/>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11"/>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1"/>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11"/>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1"/>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2" name="Google Shape;292;p11"/>
          <p:cNvGrpSpPr/>
          <p:nvPr/>
        </p:nvGrpSpPr>
        <p:grpSpPr>
          <a:xfrm>
            <a:off x="10311936" y="-139035"/>
            <a:ext cx="1505633" cy="1919000"/>
            <a:chOff x="5173625" y="-443725"/>
            <a:chExt cx="1129225" cy="1439250"/>
          </a:xfrm>
        </p:grpSpPr>
        <p:sp>
          <p:nvSpPr>
            <p:cNvPr id="293" name="Google Shape;293;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5" name="Google Shape;295;p11"/>
          <p:cNvSpPr txBox="1">
            <a:spLocks noGrp="1"/>
          </p:cNvSpPr>
          <p:nvPr>
            <p:ph type="title" hasCustomPrompt="1"/>
          </p:nvPr>
        </p:nvSpPr>
        <p:spPr>
          <a:xfrm>
            <a:off x="2242400" y="2137433"/>
            <a:ext cx="7707200" cy="1822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9600"/>
              <a:buNone/>
              <a:defRPr sz="12800">
                <a:solidFill>
                  <a:schemeClr val="accent1"/>
                </a:solidFill>
              </a:defRPr>
            </a:lvl1pPr>
            <a:lvl2pPr lvl="1" algn="ctr">
              <a:spcBef>
                <a:spcPts val="0"/>
              </a:spcBef>
              <a:spcAft>
                <a:spcPts val="0"/>
              </a:spcAft>
              <a:buClr>
                <a:schemeClr val="accent1"/>
              </a:buClr>
              <a:buSzPts val="9600"/>
              <a:buNone/>
              <a:defRPr sz="12800">
                <a:solidFill>
                  <a:schemeClr val="accent1"/>
                </a:solidFill>
              </a:defRPr>
            </a:lvl2pPr>
            <a:lvl3pPr lvl="2" algn="ctr">
              <a:spcBef>
                <a:spcPts val="0"/>
              </a:spcBef>
              <a:spcAft>
                <a:spcPts val="0"/>
              </a:spcAft>
              <a:buClr>
                <a:schemeClr val="accent1"/>
              </a:buClr>
              <a:buSzPts val="9600"/>
              <a:buNone/>
              <a:defRPr sz="12800">
                <a:solidFill>
                  <a:schemeClr val="accent1"/>
                </a:solidFill>
              </a:defRPr>
            </a:lvl3pPr>
            <a:lvl4pPr lvl="3" algn="ctr">
              <a:spcBef>
                <a:spcPts val="0"/>
              </a:spcBef>
              <a:spcAft>
                <a:spcPts val="0"/>
              </a:spcAft>
              <a:buClr>
                <a:schemeClr val="accent1"/>
              </a:buClr>
              <a:buSzPts val="9600"/>
              <a:buNone/>
              <a:defRPr sz="12800">
                <a:solidFill>
                  <a:schemeClr val="accent1"/>
                </a:solidFill>
              </a:defRPr>
            </a:lvl4pPr>
            <a:lvl5pPr lvl="4" algn="ctr">
              <a:spcBef>
                <a:spcPts val="0"/>
              </a:spcBef>
              <a:spcAft>
                <a:spcPts val="0"/>
              </a:spcAft>
              <a:buClr>
                <a:schemeClr val="accent1"/>
              </a:buClr>
              <a:buSzPts val="9600"/>
              <a:buNone/>
              <a:defRPr sz="12800">
                <a:solidFill>
                  <a:schemeClr val="accent1"/>
                </a:solidFill>
              </a:defRPr>
            </a:lvl5pPr>
            <a:lvl6pPr lvl="5" algn="ctr">
              <a:spcBef>
                <a:spcPts val="0"/>
              </a:spcBef>
              <a:spcAft>
                <a:spcPts val="0"/>
              </a:spcAft>
              <a:buClr>
                <a:schemeClr val="accent1"/>
              </a:buClr>
              <a:buSzPts val="9600"/>
              <a:buNone/>
              <a:defRPr sz="12800">
                <a:solidFill>
                  <a:schemeClr val="accent1"/>
                </a:solidFill>
              </a:defRPr>
            </a:lvl6pPr>
            <a:lvl7pPr lvl="6" algn="ctr">
              <a:spcBef>
                <a:spcPts val="0"/>
              </a:spcBef>
              <a:spcAft>
                <a:spcPts val="0"/>
              </a:spcAft>
              <a:buClr>
                <a:schemeClr val="accent1"/>
              </a:buClr>
              <a:buSzPts val="9600"/>
              <a:buNone/>
              <a:defRPr sz="12800">
                <a:solidFill>
                  <a:schemeClr val="accent1"/>
                </a:solidFill>
              </a:defRPr>
            </a:lvl7pPr>
            <a:lvl8pPr lvl="7" algn="ctr">
              <a:spcBef>
                <a:spcPts val="0"/>
              </a:spcBef>
              <a:spcAft>
                <a:spcPts val="0"/>
              </a:spcAft>
              <a:buClr>
                <a:schemeClr val="accent1"/>
              </a:buClr>
              <a:buSzPts val="9600"/>
              <a:buNone/>
              <a:defRPr sz="12800">
                <a:solidFill>
                  <a:schemeClr val="accent1"/>
                </a:solidFill>
              </a:defRPr>
            </a:lvl8pPr>
            <a:lvl9pPr lvl="8" algn="ctr">
              <a:spcBef>
                <a:spcPts val="0"/>
              </a:spcBef>
              <a:spcAft>
                <a:spcPts val="0"/>
              </a:spcAft>
              <a:buClr>
                <a:schemeClr val="accent1"/>
              </a:buClr>
              <a:buSzPts val="9600"/>
              <a:buNone/>
              <a:defRPr sz="12800">
                <a:solidFill>
                  <a:schemeClr val="accent1"/>
                </a:solidFill>
              </a:defRPr>
            </a:lvl9pPr>
          </a:lstStyle>
          <a:p>
            <a:r>
              <a:t>xx%</a:t>
            </a:r>
          </a:p>
        </p:txBody>
      </p:sp>
      <p:sp>
        <p:nvSpPr>
          <p:cNvPr id="296" name="Google Shape;296;p11"/>
          <p:cNvSpPr txBox="1">
            <a:spLocks noGrp="1"/>
          </p:cNvSpPr>
          <p:nvPr>
            <p:ph type="subTitle" idx="1"/>
          </p:nvPr>
        </p:nvSpPr>
        <p:spPr>
          <a:xfrm>
            <a:off x="2745600" y="3959767"/>
            <a:ext cx="6700800" cy="7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r>
              <a:rPr lang="pt-BR"/>
              <a:t>Clique para editar o estilo do subtítulo Mestre</a:t>
            </a:r>
            <a:endParaRPr/>
          </a:p>
        </p:txBody>
      </p:sp>
    </p:spTree>
    <p:extLst>
      <p:ext uri="{BB962C8B-B14F-4D97-AF65-F5344CB8AC3E}">
        <p14:creationId xmlns:p14="http://schemas.microsoft.com/office/powerpoint/2010/main" val="119811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0.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1100" y="719600"/>
            <a:ext cx="10290000" cy="763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951100" y="1536633"/>
            <a:ext cx="10290000" cy="46016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extLst>
      <p:ext uri="{BB962C8B-B14F-4D97-AF65-F5344CB8AC3E}">
        <p14:creationId xmlns:p14="http://schemas.microsoft.com/office/powerpoint/2010/main" val="3891516826"/>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856"/>
        <p:cNvGrpSpPr/>
        <p:nvPr/>
      </p:nvGrpSpPr>
      <p:grpSpPr>
        <a:xfrm>
          <a:off x="0" y="0"/>
          <a:ext cx="0" cy="0"/>
          <a:chOff x="0" y="0"/>
          <a:chExt cx="0" cy="0"/>
        </a:xfrm>
      </p:grpSpPr>
      <p:sp>
        <p:nvSpPr>
          <p:cNvPr id="857" name="Google Shape;857;p31"/>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858" name="Google Shape;858;p31"/>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4271577239"/>
      </p:ext>
    </p:extLst>
  </p:cSld>
  <p:clrMap bg1="lt1" tx1="dk1" bg2="dk2" tx2="lt2" accent1="accent1" accent2="accent2" accent3="accent3" accent4="accent4" accent5="accent5" accent6="accent6" hlink="hlink" folHlink="folHlink"/>
  <p:sldLayoutIdLst>
    <p:sldLayoutId id="2147483691" r:id="rId1"/>
    <p:sldLayoutId id="2147483692"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35B84C-2D77-907E-344B-294B397AF84D}"/>
              </a:ext>
            </a:extLst>
          </p:cNvPr>
          <p:cNvSpPr>
            <a:spLocks noGrp="1"/>
          </p:cNvSpPr>
          <p:nvPr>
            <p:ph type="ctrTitle"/>
          </p:nvPr>
        </p:nvSpPr>
        <p:spPr>
          <a:xfrm>
            <a:off x="1238967" y="1962847"/>
            <a:ext cx="8293654" cy="2484800"/>
          </a:xfrm>
        </p:spPr>
        <p:txBody>
          <a:bodyPr/>
          <a:lstStyle/>
          <a:p>
            <a:r>
              <a:rPr lang="pt-BR" sz="4800" dirty="0"/>
              <a:t>TRABALHO</a:t>
            </a:r>
            <a:br>
              <a:rPr lang="pt-BR" sz="4800" dirty="0"/>
            </a:br>
            <a:r>
              <a:rPr lang="pt-BR" sz="4800" dirty="0"/>
              <a:t>CIRCUITOS</a:t>
            </a:r>
            <a:br>
              <a:rPr lang="pt-BR" sz="4800" dirty="0"/>
            </a:br>
            <a:r>
              <a:rPr lang="pt-BR" sz="4800" dirty="0"/>
              <a:t>DIGITAIS</a:t>
            </a:r>
          </a:p>
        </p:txBody>
      </p:sp>
    </p:spTree>
    <p:extLst>
      <p:ext uri="{BB962C8B-B14F-4D97-AF65-F5344CB8AC3E}">
        <p14:creationId xmlns:p14="http://schemas.microsoft.com/office/powerpoint/2010/main" val="1404003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B8E654-CE56-04CC-CB53-3EF0C4E0A445}"/>
              </a:ext>
            </a:extLst>
          </p:cNvPr>
          <p:cNvSpPr>
            <a:spLocks noGrp="1"/>
          </p:cNvSpPr>
          <p:nvPr>
            <p:ph type="title"/>
          </p:nvPr>
        </p:nvSpPr>
        <p:spPr>
          <a:xfrm>
            <a:off x="782280" y="541390"/>
            <a:ext cx="5672800" cy="1155200"/>
          </a:xfrm>
        </p:spPr>
        <p:txBody>
          <a:bodyPr/>
          <a:lstStyle/>
          <a:p>
            <a:r>
              <a:rPr lang="pt-BR" dirty="0"/>
              <a:t>RELÓGIO</a:t>
            </a:r>
          </a:p>
        </p:txBody>
      </p:sp>
      <p:sp>
        <p:nvSpPr>
          <p:cNvPr id="3" name="Espaço Reservado para Texto 2">
            <a:extLst>
              <a:ext uri="{FF2B5EF4-FFF2-40B4-BE49-F238E27FC236}">
                <a16:creationId xmlns:a16="http://schemas.microsoft.com/office/drawing/2014/main" id="{78E2F3B4-FEAA-EE6B-2802-D6DC143D780D}"/>
              </a:ext>
            </a:extLst>
          </p:cNvPr>
          <p:cNvSpPr>
            <a:spLocks noGrp="1"/>
          </p:cNvSpPr>
          <p:nvPr>
            <p:ph type="body" idx="1"/>
          </p:nvPr>
        </p:nvSpPr>
        <p:spPr>
          <a:xfrm>
            <a:off x="951100" y="1428750"/>
            <a:ext cx="5144900" cy="4223650"/>
          </a:xfrm>
        </p:spPr>
        <p:txBody>
          <a:bodyPr/>
          <a:lstStyle/>
          <a:p>
            <a:r>
              <a:rPr lang="pt-BR" dirty="0"/>
              <a:t>Com todos os contadores prontos, podemos criar o circuito completo do Relógio.</a:t>
            </a:r>
          </a:p>
          <a:p>
            <a:r>
              <a:rPr lang="pt-BR" dirty="0"/>
              <a:t>Além de usar os contadores anteriores, precisamos criar botões que alterem individualmente os displays dos segundos, dos minutos e das horas do relógio. Eles são : HORA_R, MIN_R, SEG_R.</a:t>
            </a:r>
          </a:p>
          <a:p>
            <a:r>
              <a:rPr lang="pt-BR" dirty="0"/>
              <a:t>Também foram adicionados os botões de ON_OFF e  de reset (</a:t>
            </a:r>
            <a:r>
              <a:rPr lang="pt-BR" dirty="0" err="1"/>
              <a:t>rst</a:t>
            </a:r>
            <a:r>
              <a:rPr lang="pt-BR" dirty="0"/>
              <a:t>) para podermos utilizar esse relógio.</a:t>
            </a:r>
          </a:p>
          <a:p>
            <a:r>
              <a:rPr lang="pt-BR" dirty="0"/>
              <a:t>É de extrema importância, também, criar e nomear cada saída de dados para cada display.</a:t>
            </a:r>
          </a:p>
          <a:p>
            <a:endParaRPr lang="pt-BR" dirty="0"/>
          </a:p>
        </p:txBody>
      </p:sp>
      <p:pic>
        <p:nvPicPr>
          <p:cNvPr id="5" name="Imagem 4">
            <a:extLst>
              <a:ext uri="{FF2B5EF4-FFF2-40B4-BE49-F238E27FC236}">
                <a16:creationId xmlns:a16="http://schemas.microsoft.com/office/drawing/2014/main" id="{9B5FC36B-4288-D33C-976B-F00164D0A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428750"/>
            <a:ext cx="5946919" cy="4223650"/>
          </a:xfrm>
          <a:prstGeom prst="rect">
            <a:avLst/>
          </a:prstGeom>
        </p:spPr>
      </p:pic>
    </p:spTree>
    <p:extLst>
      <p:ext uri="{BB962C8B-B14F-4D97-AF65-F5344CB8AC3E}">
        <p14:creationId xmlns:p14="http://schemas.microsoft.com/office/powerpoint/2010/main" val="1172401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FD0AA9-217C-8BD7-A35C-3C8B238DAA00}"/>
              </a:ext>
            </a:extLst>
          </p:cNvPr>
          <p:cNvSpPr>
            <a:spLocks noGrp="1"/>
          </p:cNvSpPr>
          <p:nvPr>
            <p:ph type="title"/>
          </p:nvPr>
        </p:nvSpPr>
        <p:spPr/>
        <p:txBody>
          <a:bodyPr/>
          <a:lstStyle/>
          <a:p>
            <a:r>
              <a:rPr lang="pt-BR" dirty="0"/>
              <a:t>RELÓGIO COMPLETO</a:t>
            </a:r>
          </a:p>
        </p:txBody>
      </p:sp>
      <p:pic>
        <p:nvPicPr>
          <p:cNvPr id="4" name="Imagem 3">
            <a:extLst>
              <a:ext uri="{FF2B5EF4-FFF2-40B4-BE49-F238E27FC236}">
                <a16:creationId xmlns:a16="http://schemas.microsoft.com/office/drawing/2014/main" id="{BD9BAA2E-0F3D-15B1-4F63-C460C88013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450" y="1783080"/>
            <a:ext cx="9886950" cy="4355320"/>
          </a:xfrm>
          <a:prstGeom prst="rect">
            <a:avLst/>
          </a:prstGeom>
        </p:spPr>
      </p:pic>
    </p:spTree>
    <p:extLst>
      <p:ext uri="{BB962C8B-B14F-4D97-AF65-F5344CB8AC3E}">
        <p14:creationId xmlns:p14="http://schemas.microsoft.com/office/powerpoint/2010/main" val="4213221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BB7EF2-D41A-B726-31AD-85DDEB44216C}"/>
              </a:ext>
            </a:extLst>
          </p:cNvPr>
          <p:cNvSpPr>
            <a:spLocks noGrp="1"/>
          </p:cNvSpPr>
          <p:nvPr>
            <p:ph type="title"/>
          </p:nvPr>
        </p:nvSpPr>
        <p:spPr/>
        <p:txBody>
          <a:bodyPr/>
          <a:lstStyle/>
          <a:p>
            <a:r>
              <a:rPr lang="pt-BR" dirty="0"/>
              <a:t>RELÓGIO</a:t>
            </a:r>
          </a:p>
        </p:txBody>
      </p:sp>
      <p:sp>
        <p:nvSpPr>
          <p:cNvPr id="3" name="Espaço Reservado para Texto 2">
            <a:extLst>
              <a:ext uri="{FF2B5EF4-FFF2-40B4-BE49-F238E27FC236}">
                <a16:creationId xmlns:a16="http://schemas.microsoft.com/office/drawing/2014/main" id="{2B8EC9EE-3D91-E951-684D-38A3FD6E0CC7}"/>
              </a:ext>
            </a:extLst>
          </p:cNvPr>
          <p:cNvSpPr>
            <a:spLocks noGrp="1"/>
          </p:cNvSpPr>
          <p:nvPr>
            <p:ph type="body" idx="1"/>
          </p:nvPr>
        </p:nvSpPr>
        <p:spPr/>
        <p:txBody>
          <a:bodyPr/>
          <a:lstStyle/>
          <a:p>
            <a:r>
              <a:rPr lang="pt-BR" dirty="0"/>
              <a:t>Finalmente, conseguimos compactar todo o circuito do relógio nessa simples representação que nos permitirá continuar com o prosseguimento do nosso trabalho.</a:t>
            </a:r>
          </a:p>
          <a:p>
            <a:r>
              <a:rPr lang="pt-BR" dirty="0"/>
              <a:t>Em todas as saídas e entradas do relógio completo foram colocados  e nomeados os túneis, essas ferramentas terão maior utilidade depois.</a:t>
            </a:r>
          </a:p>
          <a:p>
            <a:pPr marL="186262" indent="0">
              <a:buNone/>
            </a:pPr>
            <a:endParaRPr lang="pt-BR" dirty="0"/>
          </a:p>
        </p:txBody>
      </p:sp>
      <p:pic>
        <p:nvPicPr>
          <p:cNvPr id="5" name="Imagem 4">
            <a:extLst>
              <a:ext uri="{FF2B5EF4-FFF2-40B4-BE49-F238E27FC236}">
                <a16:creationId xmlns:a16="http://schemas.microsoft.com/office/drawing/2014/main" id="{BCF4D582-5AB6-0925-FA65-F4373F0097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6700" y="2080260"/>
            <a:ext cx="3531870" cy="2832921"/>
          </a:xfrm>
          <a:prstGeom prst="rect">
            <a:avLst/>
          </a:prstGeom>
        </p:spPr>
      </p:pic>
    </p:spTree>
    <p:extLst>
      <p:ext uri="{BB962C8B-B14F-4D97-AF65-F5344CB8AC3E}">
        <p14:creationId xmlns:p14="http://schemas.microsoft.com/office/powerpoint/2010/main" val="3729015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6732A8-F145-094D-809A-9D3CF54AFA28}"/>
              </a:ext>
            </a:extLst>
          </p:cNvPr>
          <p:cNvSpPr>
            <a:spLocks noGrp="1"/>
          </p:cNvSpPr>
          <p:nvPr>
            <p:ph type="title"/>
          </p:nvPr>
        </p:nvSpPr>
        <p:spPr>
          <a:xfrm>
            <a:off x="4526280" y="227230"/>
            <a:ext cx="2097620" cy="978370"/>
          </a:xfrm>
        </p:spPr>
        <p:txBody>
          <a:bodyPr/>
          <a:lstStyle/>
          <a:p>
            <a:r>
              <a:rPr lang="pt-BR" dirty="0"/>
              <a:t>  ALARME</a:t>
            </a:r>
          </a:p>
        </p:txBody>
      </p:sp>
      <p:sp>
        <p:nvSpPr>
          <p:cNvPr id="3" name="Espaço Reservado para Texto 2">
            <a:extLst>
              <a:ext uri="{FF2B5EF4-FFF2-40B4-BE49-F238E27FC236}">
                <a16:creationId xmlns:a16="http://schemas.microsoft.com/office/drawing/2014/main" id="{5759A5C1-892E-9901-8856-9590C7AA0B11}"/>
              </a:ext>
            </a:extLst>
          </p:cNvPr>
          <p:cNvSpPr>
            <a:spLocks noGrp="1"/>
          </p:cNvSpPr>
          <p:nvPr>
            <p:ph type="body" idx="1"/>
          </p:nvPr>
        </p:nvSpPr>
        <p:spPr>
          <a:xfrm>
            <a:off x="0" y="982980"/>
            <a:ext cx="12192000" cy="5760720"/>
          </a:xfrm>
        </p:spPr>
        <p:txBody>
          <a:bodyPr/>
          <a:lstStyle/>
          <a:p>
            <a:r>
              <a:rPr lang="pt-BR" dirty="0"/>
              <a:t>O circuito do alarme é muito similar ao do relógio, sendo que podemos usar quase todas as etapas anteriores da mesma forma.</a:t>
            </a:r>
          </a:p>
          <a:p>
            <a:r>
              <a:rPr lang="pt-BR" dirty="0"/>
              <a:t>Uma das alterações é que os valores dos displays devem poder ser alterados diretamente e não só com o pulso do </a:t>
            </a:r>
            <a:r>
              <a:rPr lang="pt-BR" dirty="0" err="1"/>
              <a:t>clock</a:t>
            </a:r>
            <a:r>
              <a:rPr lang="pt-BR" dirty="0"/>
              <a:t>.</a:t>
            </a:r>
          </a:p>
          <a:p>
            <a:r>
              <a:rPr lang="pt-BR" dirty="0"/>
              <a:t>Porém, como nós já havíamos construído o próprio circuito do relógio completo com essa funcionalidade, podemos utilizá-lo agora.</a:t>
            </a:r>
          </a:p>
          <a:p>
            <a:r>
              <a:rPr lang="pt-BR" dirty="0"/>
              <a:t>Um dos pontos principais na criação do alarme é que precisamos de um circuito comparador para acionar o alarme quando a hora do relógio for igual a hora que o usuário definiu no alarme.</a:t>
            </a:r>
          </a:p>
          <a:p>
            <a:endParaRPr lang="pt-BR" dirty="0"/>
          </a:p>
        </p:txBody>
      </p:sp>
    </p:spTree>
    <p:extLst>
      <p:ext uri="{BB962C8B-B14F-4D97-AF65-F5344CB8AC3E}">
        <p14:creationId xmlns:p14="http://schemas.microsoft.com/office/powerpoint/2010/main" val="3924599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E05C5E-A81D-4974-6A88-BD69F24508CE}"/>
              </a:ext>
            </a:extLst>
          </p:cNvPr>
          <p:cNvSpPr>
            <a:spLocks noGrp="1"/>
          </p:cNvSpPr>
          <p:nvPr>
            <p:ph type="title"/>
          </p:nvPr>
        </p:nvSpPr>
        <p:spPr>
          <a:xfrm>
            <a:off x="0" y="594360"/>
            <a:ext cx="3429000" cy="655614"/>
          </a:xfrm>
        </p:spPr>
        <p:txBody>
          <a:bodyPr/>
          <a:lstStyle/>
          <a:p>
            <a:r>
              <a:rPr lang="pt-BR" dirty="0"/>
              <a:t>      ALARME</a:t>
            </a:r>
          </a:p>
        </p:txBody>
      </p:sp>
      <p:sp>
        <p:nvSpPr>
          <p:cNvPr id="3" name="Espaço Reservado para Texto 2">
            <a:extLst>
              <a:ext uri="{FF2B5EF4-FFF2-40B4-BE49-F238E27FC236}">
                <a16:creationId xmlns:a16="http://schemas.microsoft.com/office/drawing/2014/main" id="{6E4362E4-F157-8EDA-48F4-ABD73FA24F54}"/>
              </a:ext>
            </a:extLst>
          </p:cNvPr>
          <p:cNvSpPr>
            <a:spLocks noGrp="1"/>
          </p:cNvSpPr>
          <p:nvPr>
            <p:ph type="body" idx="1"/>
          </p:nvPr>
        </p:nvSpPr>
        <p:spPr>
          <a:xfrm>
            <a:off x="22640" y="1165860"/>
            <a:ext cx="5269450" cy="4937760"/>
          </a:xfrm>
        </p:spPr>
        <p:txBody>
          <a:bodyPr/>
          <a:lstStyle/>
          <a:p>
            <a:r>
              <a:rPr lang="pt-BR" dirty="0"/>
              <a:t>Então, recapitulando, temos os botões que alteram cada display individualmente. Podemos identificá-los na figura de cima, são eles: HORA_R, MIN_R e SEG_R.</a:t>
            </a:r>
          </a:p>
          <a:p>
            <a:r>
              <a:rPr lang="pt-BR" dirty="0"/>
              <a:t>Na figura de baixo, com o alarme já pronto, usamos túneis para nomear os mesmos botões anteriores, agora eles são: HORA_A,MIN_A e SEG_A.</a:t>
            </a:r>
          </a:p>
          <a:p>
            <a:r>
              <a:rPr lang="pt-BR" dirty="0"/>
              <a:t>Os túneis de saída de dados, ou seja, aqueles que serão conectados aos displays são similares com os do relógio. Mas, para os diferenciar daqueles apresentados no relógio, agora na nomenclatura temos um “A” no final.</a:t>
            </a:r>
          </a:p>
          <a:p>
            <a:r>
              <a:rPr lang="pt-BR" dirty="0"/>
              <a:t>Assim como no circuito do relógio, o circuito do alarme também tem um reset.</a:t>
            </a:r>
          </a:p>
        </p:txBody>
      </p:sp>
      <p:pic>
        <p:nvPicPr>
          <p:cNvPr id="7" name="Imagem 6">
            <a:extLst>
              <a:ext uri="{FF2B5EF4-FFF2-40B4-BE49-F238E27FC236}">
                <a16:creationId xmlns:a16="http://schemas.microsoft.com/office/drawing/2014/main" id="{F7544218-CBC0-57FE-B161-9DC41A7EE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790" y="579708"/>
            <a:ext cx="6718210" cy="2681946"/>
          </a:xfrm>
          <a:prstGeom prst="rect">
            <a:avLst/>
          </a:prstGeom>
        </p:spPr>
      </p:pic>
      <p:pic>
        <p:nvPicPr>
          <p:cNvPr id="9" name="Imagem 8">
            <a:extLst>
              <a:ext uri="{FF2B5EF4-FFF2-40B4-BE49-F238E27FC236}">
                <a16:creationId xmlns:a16="http://schemas.microsoft.com/office/drawing/2014/main" id="{871B5EA5-FB28-DC8A-881E-F2CBB7129E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9174" y="3634740"/>
            <a:ext cx="3628571" cy="2761905"/>
          </a:xfrm>
          <a:prstGeom prst="rect">
            <a:avLst/>
          </a:prstGeom>
        </p:spPr>
      </p:pic>
    </p:spTree>
    <p:extLst>
      <p:ext uri="{BB962C8B-B14F-4D97-AF65-F5344CB8AC3E}">
        <p14:creationId xmlns:p14="http://schemas.microsoft.com/office/powerpoint/2010/main" val="4112911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42FD7E-CD00-461E-29A7-A14EB2F937F8}"/>
              </a:ext>
            </a:extLst>
          </p:cNvPr>
          <p:cNvSpPr>
            <a:spLocks noGrp="1"/>
          </p:cNvSpPr>
          <p:nvPr>
            <p:ph type="title"/>
          </p:nvPr>
        </p:nvSpPr>
        <p:spPr/>
        <p:txBody>
          <a:bodyPr/>
          <a:lstStyle/>
          <a:p>
            <a:r>
              <a:rPr lang="pt-BR" dirty="0"/>
              <a:t>ALARME</a:t>
            </a:r>
          </a:p>
        </p:txBody>
      </p:sp>
      <p:sp>
        <p:nvSpPr>
          <p:cNvPr id="3" name="Espaço Reservado para Texto 2">
            <a:extLst>
              <a:ext uri="{FF2B5EF4-FFF2-40B4-BE49-F238E27FC236}">
                <a16:creationId xmlns:a16="http://schemas.microsoft.com/office/drawing/2014/main" id="{3BB179FB-065A-0615-30B4-07F64346D542}"/>
              </a:ext>
            </a:extLst>
          </p:cNvPr>
          <p:cNvSpPr>
            <a:spLocks noGrp="1"/>
          </p:cNvSpPr>
          <p:nvPr>
            <p:ph type="body" idx="1"/>
          </p:nvPr>
        </p:nvSpPr>
        <p:spPr/>
        <p:txBody>
          <a:bodyPr/>
          <a:lstStyle/>
          <a:p>
            <a:r>
              <a:rPr lang="pt-BR" dirty="0"/>
              <a:t>No </a:t>
            </a:r>
            <a:r>
              <a:rPr lang="pt-BR" dirty="0" err="1"/>
              <a:t>logisim</a:t>
            </a:r>
            <a:r>
              <a:rPr lang="pt-BR" dirty="0"/>
              <a:t>, já temos acesso a uma ferramenta chamada comparador. </a:t>
            </a:r>
          </a:p>
          <a:p>
            <a:r>
              <a:rPr lang="pt-BR" dirty="0"/>
              <a:t>Para utilizá-lo, de forma correta, no nosso projeto, ligamos em cada entrada dessa ferramenta os dados que iriam para cada display individualmente, tanto os do relógio quanto os do alarme.</a:t>
            </a:r>
          </a:p>
          <a:p>
            <a:r>
              <a:rPr lang="pt-BR" dirty="0"/>
              <a:t>Ao fazer todas as comparações entre unidade e dezena dos segundos, dos minutos e da hora, usamos uma porta  </a:t>
            </a:r>
            <a:r>
              <a:rPr lang="pt-BR" i="1" dirty="0" err="1"/>
              <a:t>and</a:t>
            </a:r>
            <a:r>
              <a:rPr lang="pt-BR" dirty="0"/>
              <a:t> e ligamos a um led.</a:t>
            </a:r>
          </a:p>
          <a:p>
            <a:pPr marL="186262" indent="0">
              <a:buNone/>
            </a:pPr>
            <a:endParaRPr lang="pt-BR" dirty="0"/>
          </a:p>
        </p:txBody>
      </p:sp>
      <p:pic>
        <p:nvPicPr>
          <p:cNvPr id="5" name="Imagem 4">
            <a:extLst>
              <a:ext uri="{FF2B5EF4-FFF2-40B4-BE49-F238E27FC236}">
                <a16:creationId xmlns:a16="http://schemas.microsoft.com/office/drawing/2014/main" id="{985C481F-D7EE-728E-8098-CBA5898FB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1678" y="1565910"/>
            <a:ext cx="4609524" cy="4251960"/>
          </a:xfrm>
          <a:prstGeom prst="rect">
            <a:avLst/>
          </a:prstGeom>
        </p:spPr>
      </p:pic>
    </p:spTree>
    <p:extLst>
      <p:ext uri="{BB962C8B-B14F-4D97-AF65-F5344CB8AC3E}">
        <p14:creationId xmlns:p14="http://schemas.microsoft.com/office/powerpoint/2010/main" val="1033933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22258A-D580-2487-D172-B9AB0959FEC4}"/>
              </a:ext>
            </a:extLst>
          </p:cNvPr>
          <p:cNvSpPr>
            <a:spLocks noGrp="1"/>
          </p:cNvSpPr>
          <p:nvPr>
            <p:ph type="title"/>
          </p:nvPr>
        </p:nvSpPr>
        <p:spPr/>
        <p:txBody>
          <a:bodyPr/>
          <a:lstStyle/>
          <a:p>
            <a:r>
              <a:rPr lang="pt-BR" dirty="0"/>
              <a:t>ALARME</a:t>
            </a:r>
          </a:p>
        </p:txBody>
      </p:sp>
      <p:sp>
        <p:nvSpPr>
          <p:cNvPr id="3" name="Espaço Reservado para Texto 2">
            <a:extLst>
              <a:ext uri="{FF2B5EF4-FFF2-40B4-BE49-F238E27FC236}">
                <a16:creationId xmlns:a16="http://schemas.microsoft.com/office/drawing/2014/main" id="{79AB677A-ADD9-D870-EA28-F5B88C1104D8}"/>
              </a:ext>
            </a:extLst>
          </p:cNvPr>
          <p:cNvSpPr>
            <a:spLocks noGrp="1"/>
          </p:cNvSpPr>
          <p:nvPr>
            <p:ph type="body" idx="1"/>
          </p:nvPr>
        </p:nvSpPr>
        <p:spPr>
          <a:xfrm>
            <a:off x="560070" y="2360800"/>
            <a:ext cx="6063830" cy="3291600"/>
          </a:xfrm>
        </p:spPr>
        <p:txBody>
          <a:bodyPr/>
          <a:lstStyle/>
          <a:p>
            <a:r>
              <a:rPr lang="pt-BR" dirty="0"/>
              <a:t>Com o circuito do comparador já feito anteriormente, de novo compactamos tudo em um circuito que será conectado a túneis.</a:t>
            </a:r>
          </a:p>
          <a:p>
            <a:r>
              <a:rPr lang="pt-BR" dirty="0"/>
              <a:t>Os túneis foram usados em todas as unidades e dezenas dos segundos, dos minutos e das horas. </a:t>
            </a:r>
          </a:p>
          <a:p>
            <a:r>
              <a:rPr lang="pt-BR" dirty="0"/>
              <a:t>Após ser feita a comparação dentro do circuito, o LED  acenderá quando a hora do relógio for igual a hora que o usuário definir no alarme.</a:t>
            </a:r>
          </a:p>
        </p:txBody>
      </p:sp>
      <p:pic>
        <p:nvPicPr>
          <p:cNvPr id="5" name="Imagem 4">
            <a:extLst>
              <a:ext uri="{FF2B5EF4-FFF2-40B4-BE49-F238E27FC236}">
                <a16:creationId xmlns:a16="http://schemas.microsoft.com/office/drawing/2014/main" id="{9738D286-78CC-ABF0-BB3A-4920BAA6A6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6710" y="1555504"/>
            <a:ext cx="3463289" cy="3736585"/>
          </a:xfrm>
          <a:prstGeom prst="rect">
            <a:avLst/>
          </a:prstGeom>
        </p:spPr>
      </p:pic>
    </p:spTree>
    <p:extLst>
      <p:ext uri="{BB962C8B-B14F-4D97-AF65-F5344CB8AC3E}">
        <p14:creationId xmlns:p14="http://schemas.microsoft.com/office/powerpoint/2010/main" val="3434047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32104E-63C9-13E4-C081-5FB25CB7A9CD}"/>
              </a:ext>
            </a:extLst>
          </p:cNvPr>
          <p:cNvSpPr>
            <a:spLocks noGrp="1"/>
          </p:cNvSpPr>
          <p:nvPr>
            <p:ph type="title"/>
          </p:nvPr>
        </p:nvSpPr>
        <p:spPr/>
        <p:txBody>
          <a:bodyPr/>
          <a:lstStyle/>
          <a:p>
            <a:r>
              <a:rPr lang="pt-BR" dirty="0"/>
              <a:t>MULTIPLEXADOR</a:t>
            </a:r>
          </a:p>
        </p:txBody>
      </p:sp>
      <p:sp>
        <p:nvSpPr>
          <p:cNvPr id="3" name="Espaço Reservado para Texto 2">
            <a:extLst>
              <a:ext uri="{FF2B5EF4-FFF2-40B4-BE49-F238E27FC236}">
                <a16:creationId xmlns:a16="http://schemas.microsoft.com/office/drawing/2014/main" id="{70B8BA56-FA6B-692D-B3A2-4DB948B2A1A0}"/>
              </a:ext>
            </a:extLst>
          </p:cNvPr>
          <p:cNvSpPr>
            <a:spLocks noGrp="1"/>
          </p:cNvSpPr>
          <p:nvPr>
            <p:ph type="body" idx="1"/>
          </p:nvPr>
        </p:nvSpPr>
        <p:spPr/>
        <p:txBody>
          <a:bodyPr/>
          <a:lstStyle/>
          <a:p>
            <a:r>
              <a:rPr lang="pt-BR" dirty="0"/>
              <a:t>Uma das questões importantes do trabalho é que teremos apenas 6 displays hexadecimais representados para que o usuário possa tanto configurar o alarme quanto ver a hora.</a:t>
            </a:r>
          </a:p>
          <a:p>
            <a:r>
              <a:rPr lang="pt-BR" dirty="0"/>
              <a:t>Para isso ser possível, é necessário ser utilizada outra ferramenta: o multiplexador.</a:t>
            </a:r>
          </a:p>
          <a:p>
            <a:pPr marL="186262" indent="0">
              <a:buNone/>
            </a:pPr>
            <a:endParaRPr lang="pt-BR" dirty="0"/>
          </a:p>
        </p:txBody>
      </p:sp>
      <p:pic>
        <p:nvPicPr>
          <p:cNvPr id="5" name="Imagem 4">
            <a:extLst>
              <a:ext uri="{FF2B5EF4-FFF2-40B4-BE49-F238E27FC236}">
                <a16:creationId xmlns:a16="http://schemas.microsoft.com/office/drawing/2014/main" id="{158162F3-0968-6B87-B960-8C3B729DFE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8335" y="2989020"/>
            <a:ext cx="4476190" cy="1200000"/>
          </a:xfrm>
          <a:prstGeom prst="rect">
            <a:avLst/>
          </a:prstGeom>
        </p:spPr>
      </p:pic>
    </p:spTree>
    <p:extLst>
      <p:ext uri="{BB962C8B-B14F-4D97-AF65-F5344CB8AC3E}">
        <p14:creationId xmlns:p14="http://schemas.microsoft.com/office/powerpoint/2010/main" val="3748266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0D77E6-B325-0EDD-D29A-94CDBF99B0A9}"/>
              </a:ext>
            </a:extLst>
          </p:cNvPr>
          <p:cNvSpPr>
            <a:spLocks noGrp="1"/>
          </p:cNvSpPr>
          <p:nvPr>
            <p:ph type="title"/>
          </p:nvPr>
        </p:nvSpPr>
        <p:spPr/>
        <p:txBody>
          <a:bodyPr/>
          <a:lstStyle/>
          <a:p>
            <a:r>
              <a:rPr lang="pt-BR" dirty="0"/>
              <a:t>MULTIPLEXADOR</a:t>
            </a:r>
          </a:p>
        </p:txBody>
      </p:sp>
      <p:sp>
        <p:nvSpPr>
          <p:cNvPr id="3" name="Espaço Reservado para Texto 2">
            <a:extLst>
              <a:ext uri="{FF2B5EF4-FFF2-40B4-BE49-F238E27FC236}">
                <a16:creationId xmlns:a16="http://schemas.microsoft.com/office/drawing/2014/main" id="{D49D4172-70FD-D847-8272-520A31C7D59D}"/>
              </a:ext>
            </a:extLst>
          </p:cNvPr>
          <p:cNvSpPr>
            <a:spLocks noGrp="1"/>
          </p:cNvSpPr>
          <p:nvPr>
            <p:ph type="body" idx="1"/>
          </p:nvPr>
        </p:nvSpPr>
        <p:spPr/>
        <p:txBody>
          <a:bodyPr/>
          <a:lstStyle/>
          <a:p>
            <a:r>
              <a:rPr lang="pt-BR" dirty="0"/>
              <a:t>No projeto de circuitos digitais, o multiplexador é um dispositivo que possui múltiplos fluxos de dados na entrada e somente um fluxo de dados na saída.</a:t>
            </a:r>
          </a:p>
          <a:p>
            <a:r>
              <a:rPr lang="pt-BR" dirty="0"/>
              <a:t>Por exemplo, um multiplexador de duas entradas é uma simples conexão de portas lógicas cuja saída X é tanto a entrada A ou a entrada B.</a:t>
            </a:r>
          </a:p>
        </p:txBody>
      </p:sp>
      <p:pic>
        <p:nvPicPr>
          <p:cNvPr id="5" name="Imagem 4">
            <a:extLst>
              <a:ext uri="{FF2B5EF4-FFF2-40B4-BE49-F238E27FC236}">
                <a16:creationId xmlns:a16="http://schemas.microsoft.com/office/drawing/2014/main" id="{5102F1C1-06D0-471B-35DE-F7C07C4A7F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9900" y="2462400"/>
            <a:ext cx="4549650" cy="2515750"/>
          </a:xfrm>
          <a:prstGeom prst="rect">
            <a:avLst/>
          </a:prstGeom>
        </p:spPr>
      </p:pic>
    </p:spTree>
    <p:extLst>
      <p:ext uri="{BB962C8B-B14F-4D97-AF65-F5344CB8AC3E}">
        <p14:creationId xmlns:p14="http://schemas.microsoft.com/office/powerpoint/2010/main" val="3203548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57F0ED-930E-FEB3-2EE3-6BA12778D539}"/>
              </a:ext>
            </a:extLst>
          </p:cNvPr>
          <p:cNvSpPr>
            <a:spLocks noGrp="1"/>
          </p:cNvSpPr>
          <p:nvPr>
            <p:ph type="title"/>
          </p:nvPr>
        </p:nvSpPr>
        <p:spPr/>
        <p:txBody>
          <a:bodyPr/>
          <a:lstStyle/>
          <a:p>
            <a:r>
              <a:rPr lang="pt-BR" dirty="0"/>
              <a:t>                              MULTIPLEXADOR</a:t>
            </a:r>
          </a:p>
        </p:txBody>
      </p:sp>
      <p:sp>
        <p:nvSpPr>
          <p:cNvPr id="3" name="Espaço Reservado para Texto 2">
            <a:extLst>
              <a:ext uri="{FF2B5EF4-FFF2-40B4-BE49-F238E27FC236}">
                <a16:creationId xmlns:a16="http://schemas.microsoft.com/office/drawing/2014/main" id="{F0BD7E06-C048-2B63-BF25-E80B21C697E2}"/>
              </a:ext>
            </a:extLst>
          </p:cNvPr>
          <p:cNvSpPr>
            <a:spLocks noGrp="1"/>
          </p:cNvSpPr>
          <p:nvPr>
            <p:ph type="body" idx="1"/>
          </p:nvPr>
        </p:nvSpPr>
        <p:spPr/>
        <p:txBody>
          <a:bodyPr/>
          <a:lstStyle/>
          <a:p>
            <a:r>
              <a:rPr lang="pt-BR" sz="2000" dirty="0"/>
              <a:t>Então, tendo em vista com funciona o multiplexador, conectamos cada unidade e dezena dos segundos, dos minutos e das horas a um multiplexador.</a:t>
            </a:r>
          </a:p>
          <a:p>
            <a:r>
              <a:rPr lang="pt-BR" sz="2000" dirty="0"/>
              <a:t>Cada multiplexador terá uma saída, esses dados de cada saída que serão conectados aos seis displays que apresentarão ou relógio ou o alarme.</a:t>
            </a:r>
          </a:p>
        </p:txBody>
      </p:sp>
    </p:spTree>
    <p:extLst>
      <p:ext uri="{BB962C8B-B14F-4D97-AF65-F5344CB8AC3E}">
        <p14:creationId xmlns:p14="http://schemas.microsoft.com/office/powerpoint/2010/main" val="1174334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0278D5-38AA-C039-41AA-58DD63D73EA6}"/>
              </a:ext>
            </a:extLst>
          </p:cNvPr>
          <p:cNvSpPr>
            <a:spLocks noGrp="1"/>
          </p:cNvSpPr>
          <p:nvPr>
            <p:ph type="title"/>
          </p:nvPr>
        </p:nvSpPr>
        <p:spPr/>
        <p:txBody>
          <a:bodyPr/>
          <a:lstStyle/>
          <a:p>
            <a:r>
              <a:rPr lang="pt-BR" dirty="0"/>
              <a:t>EQUIPE:</a:t>
            </a:r>
          </a:p>
        </p:txBody>
      </p:sp>
      <p:sp>
        <p:nvSpPr>
          <p:cNvPr id="3" name="Espaço Reservado para Texto 2">
            <a:extLst>
              <a:ext uri="{FF2B5EF4-FFF2-40B4-BE49-F238E27FC236}">
                <a16:creationId xmlns:a16="http://schemas.microsoft.com/office/drawing/2014/main" id="{C492A1C8-A578-CCD4-79CB-708F45F79137}"/>
              </a:ext>
            </a:extLst>
          </p:cNvPr>
          <p:cNvSpPr>
            <a:spLocks noGrp="1"/>
          </p:cNvSpPr>
          <p:nvPr>
            <p:ph type="body" idx="1"/>
          </p:nvPr>
        </p:nvSpPr>
        <p:spPr/>
        <p:txBody>
          <a:bodyPr/>
          <a:lstStyle/>
          <a:p>
            <a:r>
              <a:rPr lang="pt-BR" dirty="0"/>
              <a:t>João Marcelo</a:t>
            </a:r>
          </a:p>
          <a:p>
            <a:r>
              <a:rPr lang="pt-BR" dirty="0"/>
              <a:t>Cícero Igor</a:t>
            </a:r>
          </a:p>
          <a:p>
            <a:r>
              <a:rPr lang="pt-BR" dirty="0"/>
              <a:t>Erick de Brito</a:t>
            </a:r>
          </a:p>
        </p:txBody>
      </p:sp>
      <p:pic>
        <p:nvPicPr>
          <p:cNvPr id="9" name="Imagem 8">
            <a:extLst>
              <a:ext uri="{FF2B5EF4-FFF2-40B4-BE49-F238E27FC236}">
                <a16:creationId xmlns:a16="http://schemas.microsoft.com/office/drawing/2014/main" id="{2B363A41-8F22-316B-8149-5739465554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1220" y="1623060"/>
            <a:ext cx="5787390" cy="3927740"/>
          </a:xfrm>
          <a:prstGeom prst="rect">
            <a:avLst/>
          </a:prstGeom>
        </p:spPr>
      </p:pic>
    </p:spTree>
    <p:extLst>
      <p:ext uri="{BB962C8B-B14F-4D97-AF65-F5344CB8AC3E}">
        <p14:creationId xmlns:p14="http://schemas.microsoft.com/office/powerpoint/2010/main" val="2089352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8FFA5-9171-349C-5EC3-F84C1A86F15D}"/>
              </a:ext>
            </a:extLst>
          </p:cNvPr>
          <p:cNvSpPr>
            <a:spLocks noGrp="1"/>
          </p:cNvSpPr>
          <p:nvPr>
            <p:ph type="title"/>
          </p:nvPr>
        </p:nvSpPr>
        <p:spPr/>
        <p:txBody>
          <a:bodyPr/>
          <a:lstStyle/>
          <a:p>
            <a:r>
              <a:rPr lang="pt-BR" dirty="0"/>
              <a:t>MULTIPLEXADOR</a:t>
            </a:r>
          </a:p>
        </p:txBody>
      </p:sp>
      <p:pic>
        <p:nvPicPr>
          <p:cNvPr id="4" name="Imagem 3">
            <a:extLst>
              <a:ext uri="{FF2B5EF4-FFF2-40B4-BE49-F238E27FC236}">
                <a16:creationId xmlns:a16="http://schemas.microsoft.com/office/drawing/2014/main" id="{4AA6CA61-561A-4AD6-820E-E85943941E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300" y="1885950"/>
            <a:ext cx="9715500" cy="4091940"/>
          </a:xfrm>
          <a:prstGeom prst="rect">
            <a:avLst/>
          </a:prstGeom>
        </p:spPr>
      </p:pic>
    </p:spTree>
    <p:extLst>
      <p:ext uri="{BB962C8B-B14F-4D97-AF65-F5344CB8AC3E}">
        <p14:creationId xmlns:p14="http://schemas.microsoft.com/office/powerpoint/2010/main" val="1957221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F1240A-EC86-E1D9-6CE1-E39A0733AF0E}"/>
              </a:ext>
            </a:extLst>
          </p:cNvPr>
          <p:cNvSpPr>
            <a:spLocks noGrp="1"/>
          </p:cNvSpPr>
          <p:nvPr>
            <p:ph type="title"/>
          </p:nvPr>
        </p:nvSpPr>
        <p:spPr/>
        <p:txBody>
          <a:bodyPr/>
          <a:lstStyle/>
          <a:p>
            <a:r>
              <a:rPr lang="pt-BR" dirty="0"/>
              <a:t>OBJETIVO</a:t>
            </a:r>
          </a:p>
        </p:txBody>
      </p:sp>
      <p:sp>
        <p:nvSpPr>
          <p:cNvPr id="3" name="Espaço Reservado para Texto 2">
            <a:extLst>
              <a:ext uri="{FF2B5EF4-FFF2-40B4-BE49-F238E27FC236}">
                <a16:creationId xmlns:a16="http://schemas.microsoft.com/office/drawing/2014/main" id="{9F9D7A14-309D-9913-CEDC-915C4CEB776A}"/>
              </a:ext>
            </a:extLst>
          </p:cNvPr>
          <p:cNvSpPr>
            <a:spLocks noGrp="1"/>
          </p:cNvSpPr>
          <p:nvPr>
            <p:ph type="body" idx="1"/>
          </p:nvPr>
        </p:nvSpPr>
        <p:spPr/>
        <p:txBody>
          <a:bodyPr/>
          <a:lstStyle/>
          <a:p>
            <a:r>
              <a:rPr lang="pt-BR" dirty="0"/>
              <a:t>Este projeto consiste em implementar o circuito de um relógio e um alarme utilizando o simulador </a:t>
            </a:r>
            <a:r>
              <a:rPr lang="pt-BR" dirty="0" err="1"/>
              <a:t>logisim</a:t>
            </a:r>
            <a:r>
              <a:rPr lang="pt-BR" dirty="0"/>
              <a:t>.</a:t>
            </a:r>
          </a:p>
        </p:txBody>
      </p:sp>
      <p:pic>
        <p:nvPicPr>
          <p:cNvPr id="5" name="Imagem 4">
            <a:extLst>
              <a:ext uri="{FF2B5EF4-FFF2-40B4-BE49-F238E27FC236}">
                <a16:creationId xmlns:a16="http://schemas.microsoft.com/office/drawing/2014/main" id="{06967835-4850-B5D8-AD9A-E15EE18DA2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0990" y="1884800"/>
            <a:ext cx="3204210" cy="3291600"/>
          </a:xfrm>
          <a:prstGeom prst="rect">
            <a:avLst/>
          </a:prstGeom>
        </p:spPr>
      </p:pic>
    </p:spTree>
    <p:extLst>
      <p:ext uri="{BB962C8B-B14F-4D97-AF65-F5344CB8AC3E}">
        <p14:creationId xmlns:p14="http://schemas.microsoft.com/office/powerpoint/2010/main" val="2995310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5B51A0-E3A5-D253-2C15-25F1FD958C10}"/>
              </a:ext>
            </a:extLst>
          </p:cNvPr>
          <p:cNvSpPr>
            <a:spLocks noGrp="1"/>
          </p:cNvSpPr>
          <p:nvPr>
            <p:ph type="title"/>
          </p:nvPr>
        </p:nvSpPr>
        <p:spPr/>
        <p:txBody>
          <a:bodyPr/>
          <a:lstStyle/>
          <a:p>
            <a:r>
              <a:rPr lang="pt-BR" dirty="0"/>
              <a:t>MODELO PROPOSTO</a:t>
            </a:r>
          </a:p>
        </p:txBody>
      </p:sp>
      <p:pic>
        <p:nvPicPr>
          <p:cNvPr id="4" name="Imagem 3">
            <a:extLst>
              <a:ext uri="{FF2B5EF4-FFF2-40B4-BE49-F238E27FC236}">
                <a16:creationId xmlns:a16="http://schemas.microsoft.com/office/drawing/2014/main" id="{3F9662DE-5415-FE6D-9500-282FB0102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4570" y="2021439"/>
            <a:ext cx="8058150" cy="3752381"/>
          </a:xfrm>
          <a:prstGeom prst="rect">
            <a:avLst/>
          </a:prstGeom>
        </p:spPr>
      </p:pic>
    </p:spTree>
    <p:extLst>
      <p:ext uri="{BB962C8B-B14F-4D97-AF65-F5344CB8AC3E}">
        <p14:creationId xmlns:p14="http://schemas.microsoft.com/office/powerpoint/2010/main" val="1069105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BF6EA2-B8EA-5C8E-970A-671773568E2A}"/>
              </a:ext>
            </a:extLst>
          </p:cNvPr>
          <p:cNvSpPr>
            <a:spLocks noGrp="1"/>
          </p:cNvSpPr>
          <p:nvPr>
            <p:ph type="title"/>
          </p:nvPr>
        </p:nvSpPr>
        <p:spPr/>
        <p:txBody>
          <a:bodyPr/>
          <a:lstStyle/>
          <a:p>
            <a:r>
              <a:rPr lang="pt-BR" dirty="0"/>
              <a:t>ESPECIFICAÇÕES</a:t>
            </a:r>
          </a:p>
        </p:txBody>
      </p:sp>
      <p:sp>
        <p:nvSpPr>
          <p:cNvPr id="3" name="Espaço Reservado para Texto 2">
            <a:extLst>
              <a:ext uri="{FF2B5EF4-FFF2-40B4-BE49-F238E27FC236}">
                <a16:creationId xmlns:a16="http://schemas.microsoft.com/office/drawing/2014/main" id="{26B6F299-4B3B-C147-2418-766EBBCA4808}"/>
              </a:ext>
            </a:extLst>
          </p:cNvPr>
          <p:cNvSpPr>
            <a:spLocks noGrp="1"/>
          </p:cNvSpPr>
          <p:nvPr>
            <p:ph type="body" idx="1"/>
          </p:nvPr>
        </p:nvSpPr>
        <p:spPr/>
        <p:txBody>
          <a:bodyPr/>
          <a:lstStyle/>
          <a:p>
            <a:r>
              <a:rPr lang="pt-BR" dirty="0"/>
              <a:t>O botão MODE serve para alternar entre os modos do relógio: NORMAL (N),ALARME (A), MUDANÇA (C).</a:t>
            </a:r>
          </a:p>
          <a:p>
            <a:r>
              <a:rPr lang="pt-BR" dirty="0"/>
              <a:t>N : Mostra as horas; A: Configura o relógio para alarmar em determinada hora; C: Modifica a hora do relógio.</a:t>
            </a:r>
          </a:p>
          <a:p>
            <a:r>
              <a:rPr lang="pt-BR" dirty="0"/>
              <a:t>Os LEDs H, M e S indicam o display que está selecionado no momento, sendo eles hora, minuto e segundo, respectivamente.</a:t>
            </a:r>
          </a:p>
          <a:p>
            <a:r>
              <a:rPr lang="pt-BR" dirty="0"/>
              <a:t>Nos modos A e C o SELECT serve para alternar entre H,M,S e o botão ALTER é usado para incrementar o valor do display.</a:t>
            </a:r>
          </a:p>
          <a:p>
            <a:r>
              <a:rPr lang="pt-BR" dirty="0"/>
              <a:t>Quando o relógio marcar o horário que foi configurado no alarme, o LED ALARM deve acender.</a:t>
            </a:r>
          </a:p>
          <a:p>
            <a:r>
              <a:rPr lang="pt-BR" dirty="0"/>
              <a:t>O botão PAUSE pode ser utilizado para apagar o LED alarme e pausar o relógio em qualquer momento.</a:t>
            </a:r>
          </a:p>
          <a:p>
            <a:r>
              <a:rPr lang="pt-BR" dirty="0"/>
              <a:t>O botão RESET pode ser utilizado para reiniciar o relógio.</a:t>
            </a:r>
          </a:p>
          <a:p>
            <a:endParaRPr lang="pt-BR" dirty="0"/>
          </a:p>
        </p:txBody>
      </p:sp>
    </p:spTree>
    <p:extLst>
      <p:ext uri="{BB962C8B-B14F-4D97-AF65-F5344CB8AC3E}">
        <p14:creationId xmlns:p14="http://schemas.microsoft.com/office/powerpoint/2010/main" val="2063819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DDD5AB-93EC-4340-858F-571D5B2B9600}"/>
              </a:ext>
            </a:extLst>
          </p:cNvPr>
          <p:cNvSpPr>
            <a:spLocks noGrp="1"/>
          </p:cNvSpPr>
          <p:nvPr>
            <p:ph type="title"/>
          </p:nvPr>
        </p:nvSpPr>
        <p:spPr/>
        <p:txBody>
          <a:bodyPr/>
          <a:lstStyle/>
          <a:p>
            <a:r>
              <a:rPr lang="pt-BR" dirty="0"/>
              <a:t>RELÓGIO</a:t>
            </a:r>
          </a:p>
        </p:txBody>
      </p:sp>
      <p:sp>
        <p:nvSpPr>
          <p:cNvPr id="3" name="Subtítulo 2">
            <a:extLst>
              <a:ext uri="{FF2B5EF4-FFF2-40B4-BE49-F238E27FC236}">
                <a16:creationId xmlns:a16="http://schemas.microsoft.com/office/drawing/2014/main" id="{57DF9FCB-0DC8-C0D4-11FF-0F59AEC5C811}"/>
              </a:ext>
            </a:extLst>
          </p:cNvPr>
          <p:cNvSpPr>
            <a:spLocks noGrp="1"/>
          </p:cNvSpPr>
          <p:nvPr>
            <p:ph type="subTitle" idx="1"/>
          </p:nvPr>
        </p:nvSpPr>
        <p:spPr/>
        <p:txBody>
          <a:bodyPr/>
          <a:lstStyle/>
          <a:p>
            <a:pPr marL="482600" indent="-342900">
              <a:buFont typeface="Arial" panose="020B0604020202020204" pitchFamily="34" charset="0"/>
              <a:buChar char="•"/>
            </a:pPr>
            <a:r>
              <a:rPr lang="pt-BR" dirty="0"/>
              <a:t>Falaremos da construção do relógio</a:t>
            </a:r>
          </a:p>
        </p:txBody>
      </p:sp>
      <p:sp>
        <p:nvSpPr>
          <p:cNvPr id="4" name="Título 3">
            <a:extLst>
              <a:ext uri="{FF2B5EF4-FFF2-40B4-BE49-F238E27FC236}">
                <a16:creationId xmlns:a16="http://schemas.microsoft.com/office/drawing/2014/main" id="{A6E208FA-38FE-9BB0-160A-C16E1F41AAE6}"/>
              </a:ext>
            </a:extLst>
          </p:cNvPr>
          <p:cNvSpPr>
            <a:spLocks noGrp="1"/>
          </p:cNvSpPr>
          <p:nvPr>
            <p:ph type="title" idx="2"/>
          </p:nvPr>
        </p:nvSpPr>
        <p:spPr/>
        <p:txBody>
          <a:bodyPr/>
          <a:lstStyle/>
          <a:p>
            <a:r>
              <a:rPr lang="pt-BR" dirty="0"/>
              <a:t>ALARME</a:t>
            </a:r>
          </a:p>
        </p:txBody>
      </p:sp>
      <p:sp>
        <p:nvSpPr>
          <p:cNvPr id="5" name="Subtítulo 4">
            <a:extLst>
              <a:ext uri="{FF2B5EF4-FFF2-40B4-BE49-F238E27FC236}">
                <a16:creationId xmlns:a16="http://schemas.microsoft.com/office/drawing/2014/main" id="{17B89967-4B7E-8F6F-D022-9EBAD3D119A3}"/>
              </a:ext>
            </a:extLst>
          </p:cNvPr>
          <p:cNvSpPr>
            <a:spLocks noGrp="1"/>
          </p:cNvSpPr>
          <p:nvPr>
            <p:ph type="subTitle" idx="3"/>
          </p:nvPr>
        </p:nvSpPr>
        <p:spPr/>
        <p:txBody>
          <a:bodyPr/>
          <a:lstStyle/>
          <a:p>
            <a:pPr marL="482600" indent="-342900">
              <a:buFont typeface="Arial" panose="020B0604020202020204" pitchFamily="34" charset="0"/>
              <a:buChar char="•"/>
            </a:pPr>
            <a:r>
              <a:rPr lang="pt-BR" dirty="0"/>
              <a:t>Falaremos da construção do alarme</a:t>
            </a:r>
          </a:p>
          <a:p>
            <a:pPr marL="482600" indent="-342900">
              <a:buFont typeface="Arial" panose="020B0604020202020204" pitchFamily="34" charset="0"/>
              <a:buChar char="•"/>
            </a:pPr>
            <a:endParaRPr lang="pt-BR" dirty="0"/>
          </a:p>
        </p:txBody>
      </p:sp>
      <p:sp>
        <p:nvSpPr>
          <p:cNvPr id="6" name="Título 5">
            <a:extLst>
              <a:ext uri="{FF2B5EF4-FFF2-40B4-BE49-F238E27FC236}">
                <a16:creationId xmlns:a16="http://schemas.microsoft.com/office/drawing/2014/main" id="{1C463FAC-9978-121C-6800-67CB4A51E929}"/>
              </a:ext>
            </a:extLst>
          </p:cNvPr>
          <p:cNvSpPr>
            <a:spLocks noGrp="1"/>
          </p:cNvSpPr>
          <p:nvPr>
            <p:ph type="title" idx="4"/>
          </p:nvPr>
        </p:nvSpPr>
        <p:spPr/>
        <p:txBody>
          <a:bodyPr/>
          <a:lstStyle/>
          <a:p>
            <a:endParaRPr lang="pt-BR"/>
          </a:p>
        </p:txBody>
      </p:sp>
      <p:sp>
        <p:nvSpPr>
          <p:cNvPr id="7" name="Subtítulo 6">
            <a:extLst>
              <a:ext uri="{FF2B5EF4-FFF2-40B4-BE49-F238E27FC236}">
                <a16:creationId xmlns:a16="http://schemas.microsoft.com/office/drawing/2014/main" id="{5A38FE75-4CFE-C479-69F5-2181F3F81913}"/>
              </a:ext>
            </a:extLst>
          </p:cNvPr>
          <p:cNvSpPr>
            <a:spLocks noGrp="1"/>
          </p:cNvSpPr>
          <p:nvPr>
            <p:ph type="subTitle" idx="5"/>
          </p:nvPr>
        </p:nvSpPr>
        <p:spPr/>
        <p:txBody>
          <a:bodyPr/>
          <a:lstStyle/>
          <a:p>
            <a:endParaRPr lang="pt-BR"/>
          </a:p>
        </p:txBody>
      </p:sp>
      <p:sp>
        <p:nvSpPr>
          <p:cNvPr id="8" name="Título 7">
            <a:extLst>
              <a:ext uri="{FF2B5EF4-FFF2-40B4-BE49-F238E27FC236}">
                <a16:creationId xmlns:a16="http://schemas.microsoft.com/office/drawing/2014/main" id="{79D1D6F1-A3C3-BC74-C1D0-F8519E8D354D}"/>
              </a:ext>
            </a:extLst>
          </p:cNvPr>
          <p:cNvSpPr>
            <a:spLocks noGrp="1"/>
          </p:cNvSpPr>
          <p:nvPr>
            <p:ph type="title" idx="6"/>
          </p:nvPr>
        </p:nvSpPr>
        <p:spPr/>
        <p:txBody>
          <a:bodyPr/>
          <a:lstStyle/>
          <a:p>
            <a:r>
              <a:rPr lang="pt-BR" dirty="0"/>
              <a:t>CIRCUITO COMPLETO</a:t>
            </a:r>
          </a:p>
        </p:txBody>
      </p:sp>
      <p:sp>
        <p:nvSpPr>
          <p:cNvPr id="9" name="Subtítulo 8">
            <a:extLst>
              <a:ext uri="{FF2B5EF4-FFF2-40B4-BE49-F238E27FC236}">
                <a16:creationId xmlns:a16="http://schemas.microsoft.com/office/drawing/2014/main" id="{73D641D1-E93B-BE57-2E17-422664C64C7E}"/>
              </a:ext>
            </a:extLst>
          </p:cNvPr>
          <p:cNvSpPr>
            <a:spLocks noGrp="1"/>
          </p:cNvSpPr>
          <p:nvPr>
            <p:ph type="subTitle" idx="7"/>
          </p:nvPr>
        </p:nvSpPr>
        <p:spPr/>
        <p:txBody>
          <a:bodyPr/>
          <a:lstStyle/>
          <a:p>
            <a:pPr marL="482600" indent="-342900">
              <a:buFont typeface="Arial" panose="020B0604020202020204" pitchFamily="34" charset="0"/>
              <a:buChar char="•"/>
            </a:pPr>
            <a:r>
              <a:rPr lang="pt-BR" dirty="0"/>
              <a:t>Mostraremos um único circuito</a:t>
            </a:r>
          </a:p>
        </p:txBody>
      </p:sp>
      <p:sp>
        <p:nvSpPr>
          <p:cNvPr id="10" name="Título 9">
            <a:extLst>
              <a:ext uri="{FF2B5EF4-FFF2-40B4-BE49-F238E27FC236}">
                <a16:creationId xmlns:a16="http://schemas.microsoft.com/office/drawing/2014/main" id="{5BA324ED-E903-3FF2-B7FF-665F3BE380A5}"/>
              </a:ext>
            </a:extLst>
          </p:cNvPr>
          <p:cNvSpPr>
            <a:spLocks noGrp="1"/>
          </p:cNvSpPr>
          <p:nvPr>
            <p:ph type="title" idx="8"/>
          </p:nvPr>
        </p:nvSpPr>
        <p:spPr/>
        <p:txBody>
          <a:bodyPr/>
          <a:lstStyle/>
          <a:p>
            <a:r>
              <a:rPr lang="pt-BR" dirty="0"/>
              <a:t>MÁQUINAS DE ESTADO</a:t>
            </a:r>
          </a:p>
        </p:txBody>
      </p:sp>
      <p:sp>
        <p:nvSpPr>
          <p:cNvPr id="11" name="Subtítulo 10">
            <a:extLst>
              <a:ext uri="{FF2B5EF4-FFF2-40B4-BE49-F238E27FC236}">
                <a16:creationId xmlns:a16="http://schemas.microsoft.com/office/drawing/2014/main" id="{57B4F287-B931-9438-9E3B-E2CE09171CD9}"/>
              </a:ext>
            </a:extLst>
          </p:cNvPr>
          <p:cNvSpPr>
            <a:spLocks noGrp="1"/>
          </p:cNvSpPr>
          <p:nvPr>
            <p:ph type="subTitle" idx="9"/>
          </p:nvPr>
        </p:nvSpPr>
        <p:spPr/>
        <p:txBody>
          <a:bodyPr/>
          <a:lstStyle/>
          <a:p>
            <a:pPr marL="482600" indent="-342900">
              <a:buFont typeface="Arial" panose="020B0604020202020204" pitchFamily="34" charset="0"/>
              <a:buChar char="•"/>
            </a:pPr>
            <a:r>
              <a:rPr lang="pt-BR" dirty="0"/>
              <a:t>Falaremos da construção das máquinas de estado</a:t>
            </a:r>
          </a:p>
        </p:txBody>
      </p:sp>
      <p:sp>
        <p:nvSpPr>
          <p:cNvPr id="12" name="Título 11">
            <a:extLst>
              <a:ext uri="{FF2B5EF4-FFF2-40B4-BE49-F238E27FC236}">
                <a16:creationId xmlns:a16="http://schemas.microsoft.com/office/drawing/2014/main" id="{6E3D9660-E6F0-0E73-4E89-85E3B2224139}"/>
              </a:ext>
            </a:extLst>
          </p:cNvPr>
          <p:cNvSpPr>
            <a:spLocks noGrp="1"/>
          </p:cNvSpPr>
          <p:nvPr>
            <p:ph type="title" idx="13"/>
          </p:nvPr>
        </p:nvSpPr>
        <p:spPr/>
        <p:txBody>
          <a:bodyPr/>
          <a:lstStyle/>
          <a:p>
            <a:endParaRPr lang="pt-BR"/>
          </a:p>
        </p:txBody>
      </p:sp>
      <p:sp>
        <p:nvSpPr>
          <p:cNvPr id="13" name="Subtítulo 12">
            <a:extLst>
              <a:ext uri="{FF2B5EF4-FFF2-40B4-BE49-F238E27FC236}">
                <a16:creationId xmlns:a16="http://schemas.microsoft.com/office/drawing/2014/main" id="{DD5252C8-7854-5EA3-6CFB-68D1A641F52A}"/>
              </a:ext>
            </a:extLst>
          </p:cNvPr>
          <p:cNvSpPr>
            <a:spLocks noGrp="1"/>
          </p:cNvSpPr>
          <p:nvPr>
            <p:ph type="subTitle" idx="14"/>
          </p:nvPr>
        </p:nvSpPr>
        <p:spPr/>
        <p:txBody>
          <a:bodyPr/>
          <a:lstStyle/>
          <a:p>
            <a:endParaRPr lang="pt-BR"/>
          </a:p>
        </p:txBody>
      </p:sp>
      <p:sp>
        <p:nvSpPr>
          <p:cNvPr id="14" name="Título 13">
            <a:extLst>
              <a:ext uri="{FF2B5EF4-FFF2-40B4-BE49-F238E27FC236}">
                <a16:creationId xmlns:a16="http://schemas.microsoft.com/office/drawing/2014/main" id="{FDDE9684-3264-66B6-BC93-5DAFFCCC0BF7}"/>
              </a:ext>
            </a:extLst>
          </p:cNvPr>
          <p:cNvSpPr>
            <a:spLocks noGrp="1"/>
          </p:cNvSpPr>
          <p:nvPr>
            <p:ph type="title" idx="15"/>
          </p:nvPr>
        </p:nvSpPr>
        <p:spPr/>
        <p:txBody>
          <a:bodyPr/>
          <a:lstStyle/>
          <a:p>
            <a:r>
              <a:rPr lang="pt-BR" dirty="0"/>
              <a:t>DIVISÃO DE ETAPAS</a:t>
            </a:r>
          </a:p>
        </p:txBody>
      </p:sp>
    </p:spTree>
    <p:extLst>
      <p:ext uri="{BB962C8B-B14F-4D97-AF65-F5344CB8AC3E}">
        <p14:creationId xmlns:p14="http://schemas.microsoft.com/office/powerpoint/2010/main" val="2889174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997173-1CA8-C67E-8D27-809F2143CB21}"/>
              </a:ext>
            </a:extLst>
          </p:cNvPr>
          <p:cNvSpPr>
            <a:spLocks noGrp="1"/>
          </p:cNvSpPr>
          <p:nvPr>
            <p:ph type="title"/>
          </p:nvPr>
        </p:nvSpPr>
        <p:spPr/>
        <p:txBody>
          <a:bodyPr/>
          <a:lstStyle/>
          <a:p>
            <a:r>
              <a:rPr lang="pt-BR" dirty="0"/>
              <a:t>RELÓGIO</a:t>
            </a:r>
          </a:p>
        </p:txBody>
      </p:sp>
      <p:sp>
        <p:nvSpPr>
          <p:cNvPr id="3" name="Espaço Reservado para Texto 2">
            <a:extLst>
              <a:ext uri="{FF2B5EF4-FFF2-40B4-BE49-F238E27FC236}">
                <a16:creationId xmlns:a16="http://schemas.microsoft.com/office/drawing/2014/main" id="{7D9CB6DD-B600-6B1D-3370-141DB20C0F11}"/>
              </a:ext>
            </a:extLst>
          </p:cNvPr>
          <p:cNvSpPr>
            <a:spLocks noGrp="1"/>
          </p:cNvSpPr>
          <p:nvPr>
            <p:ph type="body" idx="1"/>
          </p:nvPr>
        </p:nvSpPr>
        <p:spPr/>
        <p:txBody>
          <a:bodyPr/>
          <a:lstStyle/>
          <a:p>
            <a:r>
              <a:rPr lang="pt-BR" dirty="0"/>
              <a:t>O primeiro passo é criar um circuito de 0 a 9.</a:t>
            </a:r>
          </a:p>
          <a:p>
            <a:r>
              <a:rPr lang="pt-BR" dirty="0"/>
              <a:t>Nele, temos um somador e um registrador realizando papéis importantes para o funcionamento do contador.</a:t>
            </a:r>
          </a:p>
          <a:p>
            <a:r>
              <a:rPr lang="pt-BR" dirty="0"/>
              <a:t>Além disso, usamos as portas lógicas para limitar que o número apresentado no display hexadecimal seja de 0 a 9 de fato.</a:t>
            </a:r>
          </a:p>
          <a:p>
            <a:r>
              <a:rPr lang="pt-BR" dirty="0"/>
              <a:t>A criação do reset e do </a:t>
            </a:r>
            <a:r>
              <a:rPr lang="pt-BR" dirty="0" err="1"/>
              <a:t>next</a:t>
            </a:r>
            <a:r>
              <a:rPr lang="pt-BR" dirty="0"/>
              <a:t> é de extrema importância para o funcionamento do relógio por completo.</a:t>
            </a:r>
          </a:p>
          <a:p>
            <a:r>
              <a:rPr lang="pt-BR" dirty="0"/>
              <a:t>Quando  o reset for acionado o display será reiniciado.</a:t>
            </a:r>
          </a:p>
          <a:p>
            <a:r>
              <a:rPr lang="pt-BR" dirty="0"/>
              <a:t>O </a:t>
            </a:r>
            <a:r>
              <a:rPr lang="pt-BR" dirty="0" err="1"/>
              <a:t>next</a:t>
            </a:r>
            <a:r>
              <a:rPr lang="pt-BR" dirty="0"/>
              <a:t> serve para que quando o display exceda o 9 , um bit seja enviado para o próximo display.</a:t>
            </a:r>
          </a:p>
        </p:txBody>
      </p:sp>
      <p:pic>
        <p:nvPicPr>
          <p:cNvPr id="5" name="Imagem 4">
            <a:extLst>
              <a:ext uri="{FF2B5EF4-FFF2-40B4-BE49-F238E27FC236}">
                <a16:creationId xmlns:a16="http://schemas.microsoft.com/office/drawing/2014/main" id="{68B4FF65-232F-2EB4-4E83-17891B251E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8100" y="1467074"/>
            <a:ext cx="3800262" cy="3893596"/>
          </a:xfrm>
          <a:prstGeom prst="rect">
            <a:avLst/>
          </a:prstGeom>
        </p:spPr>
      </p:pic>
    </p:spTree>
    <p:extLst>
      <p:ext uri="{BB962C8B-B14F-4D97-AF65-F5344CB8AC3E}">
        <p14:creationId xmlns:p14="http://schemas.microsoft.com/office/powerpoint/2010/main" val="2251935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246345-6D09-0E29-960C-B89D311342E3}"/>
              </a:ext>
            </a:extLst>
          </p:cNvPr>
          <p:cNvSpPr>
            <a:spLocks noGrp="1"/>
          </p:cNvSpPr>
          <p:nvPr>
            <p:ph type="title"/>
          </p:nvPr>
        </p:nvSpPr>
        <p:spPr>
          <a:xfrm>
            <a:off x="942300" y="548640"/>
            <a:ext cx="5672800" cy="925830"/>
          </a:xfrm>
        </p:spPr>
        <p:txBody>
          <a:bodyPr/>
          <a:lstStyle/>
          <a:p>
            <a:r>
              <a:rPr lang="pt-BR" dirty="0"/>
              <a:t>RELÓGIO</a:t>
            </a:r>
          </a:p>
        </p:txBody>
      </p:sp>
      <p:sp>
        <p:nvSpPr>
          <p:cNvPr id="3" name="Espaço Reservado para Texto 2">
            <a:extLst>
              <a:ext uri="{FF2B5EF4-FFF2-40B4-BE49-F238E27FC236}">
                <a16:creationId xmlns:a16="http://schemas.microsoft.com/office/drawing/2014/main" id="{8FD8A6FF-4883-D491-57FD-81EA356078A2}"/>
              </a:ext>
            </a:extLst>
          </p:cNvPr>
          <p:cNvSpPr>
            <a:spLocks noGrp="1"/>
          </p:cNvSpPr>
          <p:nvPr>
            <p:ph type="body" idx="1"/>
          </p:nvPr>
        </p:nvSpPr>
        <p:spPr>
          <a:xfrm>
            <a:off x="951100" y="1691640"/>
            <a:ext cx="5672800" cy="3960760"/>
          </a:xfrm>
        </p:spPr>
        <p:txBody>
          <a:bodyPr/>
          <a:lstStyle/>
          <a:p>
            <a:r>
              <a:rPr lang="pt-BR" sz="1600" dirty="0"/>
              <a:t>Com o circuito que conta de 0 a 9 pronto, devemos preparar agora o que contará de 0 a 59.</a:t>
            </a:r>
          </a:p>
          <a:p>
            <a:r>
              <a:rPr lang="pt-BR" sz="1600" dirty="0"/>
              <a:t>Para isso conectamos aos dois displays o mesmo contador de 0 a 9.</a:t>
            </a:r>
          </a:p>
          <a:p>
            <a:r>
              <a:rPr lang="pt-BR" sz="1600" dirty="0"/>
              <a:t>Porém, o contador de 0 a 9 da unidade exportará seu bit de </a:t>
            </a:r>
            <a:r>
              <a:rPr lang="pt-BR" sz="1600" dirty="0" err="1"/>
              <a:t>next</a:t>
            </a:r>
            <a:r>
              <a:rPr lang="pt-BR" sz="1600" dirty="0"/>
              <a:t> para o contador de 0 a 9 das dezenas. Isso é possível porque o </a:t>
            </a:r>
            <a:r>
              <a:rPr lang="pt-BR" sz="1600" dirty="0" err="1"/>
              <a:t>next</a:t>
            </a:r>
            <a:r>
              <a:rPr lang="pt-BR" sz="1600" dirty="0"/>
              <a:t> do contador de unidade foi conectado ao </a:t>
            </a:r>
            <a:r>
              <a:rPr lang="pt-BR" sz="1600" dirty="0" err="1"/>
              <a:t>clock</a:t>
            </a:r>
            <a:r>
              <a:rPr lang="pt-BR" sz="1600" dirty="0"/>
              <a:t> do contador das dezenas.</a:t>
            </a:r>
          </a:p>
          <a:p>
            <a:r>
              <a:rPr lang="pt-BR" sz="1600" dirty="0"/>
              <a:t>Além disso, foram usadas portas lógicas no contador de 0 a 9  das dezenas , para que seu display vá até 5.</a:t>
            </a:r>
          </a:p>
          <a:p>
            <a:r>
              <a:rPr lang="pt-BR" sz="1600" dirty="0"/>
              <a:t>Então, temos um </a:t>
            </a:r>
            <a:r>
              <a:rPr lang="pt-BR" sz="1600" dirty="0" err="1"/>
              <a:t>clk_seg</a:t>
            </a:r>
            <a:r>
              <a:rPr lang="pt-BR" sz="1600" dirty="0"/>
              <a:t> conectado ao </a:t>
            </a:r>
            <a:r>
              <a:rPr lang="pt-BR" sz="1600" dirty="0" err="1"/>
              <a:t>clock</a:t>
            </a:r>
            <a:r>
              <a:rPr lang="pt-BR" sz="1600" dirty="0"/>
              <a:t> do contador de 0 a 9 que representa as unidades para que o circuito funcione, ou seja , para adicionar cada valor.</a:t>
            </a:r>
          </a:p>
          <a:p>
            <a:r>
              <a:rPr lang="pt-BR" sz="1600" dirty="0"/>
              <a:t>Os botões de reset, para reiniciar o circuito e de </a:t>
            </a:r>
            <a:r>
              <a:rPr lang="pt-BR" sz="1600" dirty="0" err="1"/>
              <a:t>next</a:t>
            </a:r>
            <a:r>
              <a:rPr lang="pt-BR" sz="1600" dirty="0"/>
              <a:t> para que o bit excedente seja exportado para o próximo contador que criaremos.</a:t>
            </a:r>
          </a:p>
          <a:p>
            <a:r>
              <a:rPr lang="pt-BR" sz="1600" dirty="0"/>
              <a:t>Os pinos de 4 bits foram rotulados como “dezena” e “unidade”. Lembrando que eles representam a saída de dados</a:t>
            </a:r>
          </a:p>
        </p:txBody>
      </p:sp>
      <p:pic>
        <p:nvPicPr>
          <p:cNvPr id="5" name="Imagem 4">
            <a:extLst>
              <a:ext uri="{FF2B5EF4-FFF2-40B4-BE49-F238E27FC236}">
                <a16:creationId xmlns:a16="http://schemas.microsoft.com/office/drawing/2014/main" id="{660233BD-0CEA-F403-6786-AFA75995A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6640" y="1307200"/>
            <a:ext cx="4308879" cy="4076330"/>
          </a:xfrm>
          <a:prstGeom prst="rect">
            <a:avLst/>
          </a:prstGeom>
        </p:spPr>
      </p:pic>
    </p:spTree>
    <p:extLst>
      <p:ext uri="{BB962C8B-B14F-4D97-AF65-F5344CB8AC3E}">
        <p14:creationId xmlns:p14="http://schemas.microsoft.com/office/powerpoint/2010/main" val="2755421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5551E5-024E-ACED-55E4-9C1DEC47E5BB}"/>
              </a:ext>
            </a:extLst>
          </p:cNvPr>
          <p:cNvSpPr>
            <a:spLocks noGrp="1"/>
          </p:cNvSpPr>
          <p:nvPr>
            <p:ph type="title"/>
          </p:nvPr>
        </p:nvSpPr>
        <p:spPr>
          <a:xfrm>
            <a:off x="942300" y="468630"/>
            <a:ext cx="5672800" cy="888532"/>
          </a:xfrm>
        </p:spPr>
        <p:txBody>
          <a:bodyPr/>
          <a:lstStyle/>
          <a:p>
            <a:r>
              <a:rPr lang="pt-BR" dirty="0"/>
              <a:t>RELÓGIO</a:t>
            </a:r>
          </a:p>
        </p:txBody>
      </p:sp>
      <p:sp>
        <p:nvSpPr>
          <p:cNvPr id="3" name="Espaço Reservado para Texto 2">
            <a:extLst>
              <a:ext uri="{FF2B5EF4-FFF2-40B4-BE49-F238E27FC236}">
                <a16:creationId xmlns:a16="http://schemas.microsoft.com/office/drawing/2014/main" id="{352DECB7-DD2E-5F39-F149-2A8349B29E2A}"/>
              </a:ext>
            </a:extLst>
          </p:cNvPr>
          <p:cNvSpPr>
            <a:spLocks noGrp="1"/>
          </p:cNvSpPr>
          <p:nvPr>
            <p:ph type="body" idx="1"/>
          </p:nvPr>
        </p:nvSpPr>
        <p:spPr>
          <a:xfrm>
            <a:off x="951100" y="1357162"/>
            <a:ext cx="5672800" cy="4295238"/>
          </a:xfrm>
        </p:spPr>
        <p:txBody>
          <a:bodyPr/>
          <a:lstStyle/>
          <a:p>
            <a:r>
              <a:rPr lang="pt-BR" dirty="0"/>
              <a:t>Agora, devemos criar um contador de 0 a 23.</a:t>
            </a:r>
          </a:p>
          <a:p>
            <a:r>
              <a:rPr lang="pt-BR" dirty="0"/>
              <a:t>Ele é bastante similar ao contador de 0 a 59, porém com alguns detalhes de diferença. </a:t>
            </a:r>
          </a:p>
          <a:p>
            <a:r>
              <a:rPr lang="pt-BR" dirty="0"/>
              <a:t>São usados, também, dois contadores de 0 a 9.  Um </a:t>
            </a:r>
            <a:r>
              <a:rPr lang="pt-BR" dirty="0" err="1"/>
              <a:t>clk_hr</a:t>
            </a:r>
            <a:r>
              <a:rPr lang="pt-BR" dirty="0"/>
              <a:t> foi criado para que o circuito inicie a contagem e o </a:t>
            </a:r>
            <a:r>
              <a:rPr lang="pt-BR" dirty="0" err="1"/>
              <a:t>next</a:t>
            </a:r>
            <a:r>
              <a:rPr lang="pt-BR" dirty="0"/>
              <a:t> do primeiro contador de 0 a 9 foi ligado ao </a:t>
            </a:r>
            <a:r>
              <a:rPr lang="pt-BR" dirty="0" err="1"/>
              <a:t>clk</a:t>
            </a:r>
            <a:r>
              <a:rPr lang="pt-BR" dirty="0"/>
              <a:t> do segundo contador de 0 a 9, assim como no contador de 0 a 59.</a:t>
            </a:r>
          </a:p>
          <a:p>
            <a:r>
              <a:rPr lang="pt-BR" dirty="0"/>
              <a:t>Também foram usadas portas lógicas em ambos os displays para limitá-los a 23.</a:t>
            </a:r>
          </a:p>
          <a:p>
            <a:r>
              <a:rPr lang="pt-BR" dirty="0"/>
              <a:t>A diferença aqui para o contador anterior é que, como esses displays representam a hora do relógio, não é necessário um </a:t>
            </a:r>
            <a:r>
              <a:rPr lang="pt-BR" dirty="0" err="1"/>
              <a:t>next</a:t>
            </a:r>
            <a:r>
              <a:rPr lang="pt-BR" dirty="0"/>
              <a:t>. </a:t>
            </a:r>
          </a:p>
          <a:p>
            <a:r>
              <a:rPr lang="pt-BR" dirty="0"/>
              <a:t>Além disso, assim como nos contadores anteriores, é necessário que esse contador possa ser resetado, e para isso foi criado o </a:t>
            </a:r>
            <a:r>
              <a:rPr lang="pt-BR" dirty="0" err="1"/>
              <a:t>reset_hr</a:t>
            </a:r>
            <a:r>
              <a:rPr lang="pt-BR" dirty="0"/>
              <a:t>.</a:t>
            </a:r>
          </a:p>
          <a:p>
            <a:r>
              <a:rPr lang="pt-BR" dirty="0"/>
              <a:t>A saída de dados se dá por “dez-</a:t>
            </a:r>
            <a:r>
              <a:rPr lang="pt-BR" dirty="0" err="1"/>
              <a:t>hr</a:t>
            </a:r>
            <a:r>
              <a:rPr lang="pt-BR" dirty="0"/>
              <a:t>” e “</a:t>
            </a:r>
            <a:r>
              <a:rPr lang="pt-BR" dirty="0" err="1"/>
              <a:t>uni-hr</a:t>
            </a:r>
            <a:r>
              <a:rPr lang="pt-BR" dirty="0"/>
              <a:t>”.</a:t>
            </a:r>
          </a:p>
        </p:txBody>
      </p:sp>
      <p:pic>
        <p:nvPicPr>
          <p:cNvPr id="5" name="Imagem 4">
            <a:extLst>
              <a:ext uri="{FF2B5EF4-FFF2-40B4-BE49-F238E27FC236}">
                <a16:creationId xmlns:a16="http://schemas.microsoft.com/office/drawing/2014/main" id="{48D5466F-8EAD-42CF-6520-22D20502F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9470" y="1357162"/>
            <a:ext cx="4854577" cy="4295238"/>
          </a:xfrm>
          <a:prstGeom prst="rect">
            <a:avLst/>
          </a:prstGeom>
        </p:spPr>
      </p:pic>
    </p:spTree>
    <p:extLst>
      <p:ext uri="{BB962C8B-B14F-4D97-AF65-F5344CB8AC3E}">
        <p14:creationId xmlns:p14="http://schemas.microsoft.com/office/powerpoint/2010/main" val="2119452133"/>
      </p:ext>
    </p:extLst>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Electronic Circuit Style CV _ by Slidesgo</Template>
  <TotalTime>169</TotalTime>
  <Words>1362</Words>
  <Application>Microsoft Office PowerPoint</Application>
  <PresentationFormat>Widescreen</PresentationFormat>
  <Paragraphs>85</Paragraphs>
  <Slides>20</Slides>
  <Notes>0</Notes>
  <HiddenSlides>0</HiddenSlides>
  <MMClips>0</MMClips>
  <ScaleCrop>false</ScaleCrop>
  <HeadingPairs>
    <vt:vector size="6" baseType="variant">
      <vt:variant>
        <vt:lpstr>Fontes usadas</vt:lpstr>
      </vt:variant>
      <vt:variant>
        <vt:i4>8</vt:i4>
      </vt:variant>
      <vt:variant>
        <vt:lpstr>Tema</vt:lpstr>
      </vt:variant>
      <vt:variant>
        <vt:i4>2</vt:i4>
      </vt:variant>
      <vt:variant>
        <vt:lpstr>Títulos de slides</vt:lpstr>
      </vt:variant>
      <vt:variant>
        <vt:i4>20</vt:i4>
      </vt:variant>
    </vt:vector>
  </HeadingPairs>
  <TitlesOfParts>
    <vt:vector size="30" baseType="lpstr">
      <vt:lpstr>Arial</vt:lpstr>
      <vt:lpstr>Bebas Neue</vt:lpstr>
      <vt:lpstr>Josefin Slab SemiBold</vt:lpstr>
      <vt:lpstr>Lato</vt:lpstr>
      <vt:lpstr>Montserrat</vt:lpstr>
      <vt:lpstr>Proxima Nova</vt:lpstr>
      <vt:lpstr>Raleway</vt:lpstr>
      <vt:lpstr>Source Sans Pro</vt:lpstr>
      <vt:lpstr>Electronic Circuit Style CV by Slidesgo</vt:lpstr>
      <vt:lpstr>Slidesgo Final Pages</vt:lpstr>
      <vt:lpstr>TRABALHO CIRCUITOS DIGITAIS</vt:lpstr>
      <vt:lpstr>EQUIPE:</vt:lpstr>
      <vt:lpstr>OBJETIVO</vt:lpstr>
      <vt:lpstr>MODELO PROPOSTO</vt:lpstr>
      <vt:lpstr>ESPECIFICAÇÕES</vt:lpstr>
      <vt:lpstr>RELÓGIO</vt:lpstr>
      <vt:lpstr>RELÓGIO</vt:lpstr>
      <vt:lpstr>RELÓGIO</vt:lpstr>
      <vt:lpstr>RELÓGIO</vt:lpstr>
      <vt:lpstr>RELÓGIO</vt:lpstr>
      <vt:lpstr>RELÓGIO COMPLETO</vt:lpstr>
      <vt:lpstr>RELÓGIO</vt:lpstr>
      <vt:lpstr>  ALARME</vt:lpstr>
      <vt:lpstr>      ALARME</vt:lpstr>
      <vt:lpstr>ALARME</vt:lpstr>
      <vt:lpstr>ALARME</vt:lpstr>
      <vt:lpstr>MULTIPLEXADOR</vt:lpstr>
      <vt:lpstr>MULTIPLEXADOR</vt:lpstr>
      <vt:lpstr>                              MULTIPLEXADOR</vt:lpstr>
      <vt:lpstr>MULTIPLEXADOR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TRABALHO CIRCUITOS DIGITAIS</dc:title>
  <dc:creator>cicero igor</dc:creator>
  <cp:lastModifiedBy>cicero igor</cp:lastModifiedBy>
  <cp:revision>15</cp:revision>
  <dcterms:created xsi:type="dcterms:W3CDTF">2022-11-08T22:58:53Z</dcterms:created>
  <dcterms:modified xsi:type="dcterms:W3CDTF">2022-11-11T20:17:28Z</dcterms:modified>
</cp:coreProperties>
</file>