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82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21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782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344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9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743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01490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80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3407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2618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Raleway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fld id="{DD2E084A-8F3D-440A-8B82-4B119562FB2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013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4500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669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72117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0680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4534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8087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28258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2176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463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5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4908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73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9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725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49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846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73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1516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15772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5B84C-2D77-907E-344B-294B397A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67" y="1962847"/>
            <a:ext cx="8293654" cy="2484800"/>
          </a:xfrm>
        </p:spPr>
        <p:txBody>
          <a:bodyPr/>
          <a:lstStyle/>
          <a:p>
            <a:r>
              <a:rPr lang="pt-BR" sz="4800" dirty="0"/>
              <a:t>TRABALHO</a:t>
            </a:r>
            <a:br>
              <a:rPr lang="pt-BR" sz="4800" dirty="0"/>
            </a:br>
            <a:r>
              <a:rPr lang="pt-BR" sz="4800" dirty="0"/>
              <a:t>CIRCUITOS</a:t>
            </a:r>
            <a:br>
              <a:rPr lang="pt-BR" sz="4800" dirty="0"/>
            </a:br>
            <a:r>
              <a:rPr lang="pt-BR" sz="4800" dirty="0"/>
              <a:t>DIGITAIS</a:t>
            </a:r>
          </a:p>
        </p:txBody>
      </p:sp>
    </p:spTree>
    <p:extLst>
      <p:ext uri="{BB962C8B-B14F-4D97-AF65-F5344CB8AC3E}">
        <p14:creationId xmlns:p14="http://schemas.microsoft.com/office/powerpoint/2010/main" val="140400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78D5-38AA-C039-41AA-58DD63D7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92A1C8-A578-CCD4-79CB-708F45F79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João Marcelo</a:t>
            </a:r>
          </a:p>
          <a:p>
            <a:r>
              <a:rPr lang="pt-BR" dirty="0"/>
              <a:t>Cícero Igor</a:t>
            </a:r>
          </a:p>
          <a:p>
            <a:r>
              <a:rPr lang="pt-BR" dirty="0"/>
              <a:t>Erick de Brito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363A41-8F22-316B-8149-57394655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20" y="1623060"/>
            <a:ext cx="5787390" cy="39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40A-EC86-E1D9-6CE1-E39A0733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9D7A14-309D-9913-CEDC-915C4CEB7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projeto consiste em implementar o circuito de um relógio e um alarme utilizando o simulador </a:t>
            </a:r>
            <a:r>
              <a:rPr lang="pt-BR" dirty="0" err="1"/>
              <a:t>logisim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967835-4850-B5D8-AD9A-E15EE18DA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0" y="1884800"/>
            <a:ext cx="3204210" cy="3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1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B51A0-E3A5-D253-2C15-25F1FD95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PROPOSTO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9662DE-5415-FE6D-9500-282FB0102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70" y="2021439"/>
            <a:ext cx="8058150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F6EA2-B8EA-5C8E-970A-67177356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6F299-4B3B-C147-2418-766EBBCA4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botão MODE serve para alternar entre os modos do relógio: NORMAL (N),ALARME (A), MUDANÇA (C).</a:t>
            </a:r>
          </a:p>
          <a:p>
            <a:r>
              <a:rPr lang="pt-BR" dirty="0"/>
              <a:t>N : Mostra as horas; A: Configura o relógio para alarmar em determinada hora; C: Modifica a hora do relógio.</a:t>
            </a:r>
          </a:p>
          <a:p>
            <a:r>
              <a:rPr lang="pt-BR" dirty="0"/>
              <a:t>Os LEDs H, M e S indicam o display que está selecionado no momento, sendo eles hora, minuto e segundo, respectivamente.</a:t>
            </a:r>
          </a:p>
          <a:p>
            <a:r>
              <a:rPr lang="pt-BR" dirty="0"/>
              <a:t>Nos modos A e C o SELECT serve para alternar entre H,M,S e o botão ALTER é usado para incrementar o valor do display.</a:t>
            </a:r>
          </a:p>
          <a:p>
            <a:r>
              <a:rPr lang="pt-BR" dirty="0"/>
              <a:t>Quando o relógio marcar o horário que foi configurado no alarme, o LED ALARM deve acender.</a:t>
            </a:r>
          </a:p>
          <a:p>
            <a:r>
              <a:rPr lang="pt-BR" dirty="0"/>
              <a:t>O botão PAUSE pode ser utilizado para apagar o LED alarme e pausar o relógio em qualquer momento.</a:t>
            </a:r>
          </a:p>
          <a:p>
            <a:r>
              <a:rPr lang="pt-BR" dirty="0"/>
              <a:t>O botão RESET pode ser utilizado para reiniciar o relógio.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81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DD5AB-93EC-4340-858F-571D5B2B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RELÓGIO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F9FCB-0DC8-C0D4-11FF-0F59AEC5C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dirty="0"/>
              <a:t>Falaremos da construção do relógio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6E208FA-38FE-9BB0-160A-C16E1F41AAE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BR" dirty="0"/>
              <a:t>ALARME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7B89967-4B7E-8F6F-D022-9EBAD3D119A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dirty="0"/>
              <a:t>Falaremos da construção do alarme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C463FAC-9978-121C-6800-67CB4A51E92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A38FE75-4CFE-C479-69F5-2181F3F8191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79D1D6F1-A3C3-BC74-C1D0-F8519E8D354D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t-BR" dirty="0"/>
              <a:t>CIRCUITO COMPLETO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3D641D1-E93B-BE57-2E17-422664C64C7E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dirty="0"/>
              <a:t>Mostraremos um único circuito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5BA324ED-E903-3FF2-B7FF-665F3BE380A5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pt-BR" dirty="0"/>
              <a:t>MÁQUINAS DE ESTADO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57B4F287-B931-9438-9E3B-E2CE09171CD9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dirty="0"/>
              <a:t>Falaremos da construção das máquinas de estado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6E3D9660-E6F0-0E73-4E89-85E3B2224139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DD5252C8-7854-5EA3-6CFB-68D1A641F52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FDDE9684-3264-66B6-BC93-5DAFFCCC0BF7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pt-BR" dirty="0"/>
              <a:t>DIVISÃO DE ETAPAS</a:t>
            </a:r>
          </a:p>
        </p:txBody>
      </p:sp>
    </p:spTree>
    <p:extLst>
      <p:ext uri="{BB962C8B-B14F-4D97-AF65-F5344CB8AC3E}">
        <p14:creationId xmlns:p14="http://schemas.microsoft.com/office/powerpoint/2010/main" val="288917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97173-1CA8-C67E-8D27-809F2143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RELÓGIO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9CB6DD-B600-6B1D-3370-141DB20C0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primeiro passo é criar um circuito de 0 a 9.</a:t>
            </a:r>
          </a:p>
          <a:p>
            <a:r>
              <a:rPr lang="pt-BR" dirty="0"/>
              <a:t>Nele, temos um somador e um registrador realizando papéis importantes para o funcionamento do contador.</a:t>
            </a:r>
          </a:p>
          <a:p>
            <a:r>
              <a:rPr lang="pt-BR" dirty="0"/>
              <a:t>Além disso, usamos as portas lógicas para limitar que o número apresentado no display hexadecimal seja de 0 a 9 de fato.</a:t>
            </a:r>
          </a:p>
          <a:p>
            <a:r>
              <a:rPr lang="pt-BR" dirty="0"/>
              <a:t>A criação do reset e do </a:t>
            </a:r>
            <a:r>
              <a:rPr lang="pt-BR" dirty="0" err="1"/>
              <a:t>next</a:t>
            </a:r>
            <a:r>
              <a:rPr lang="pt-BR" dirty="0"/>
              <a:t> é de extrema importância para o funcionamento do relógio por completo.</a:t>
            </a:r>
          </a:p>
          <a:p>
            <a:r>
              <a:rPr lang="pt-BR" dirty="0"/>
              <a:t>Quando  o reset for acionado o display será reiniciado.</a:t>
            </a:r>
          </a:p>
          <a:p>
            <a:r>
              <a:rPr lang="pt-BR" dirty="0"/>
              <a:t>O </a:t>
            </a:r>
            <a:r>
              <a:rPr lang="pt-BR" dirty="0" err="1"/>
              <a:t>next</a:t>
            </a:r>
            <a:r>
              <a:rPr lang="pt-BR" dirty="0"/>
              <a:t> serve para que quando o display exceda o 9 , um bit seja enviado para o próximo display.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B4FF65-232F-2EB4-4E83-17891B25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467074"/>
            <a:ext cx="3800262" cy="38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46345-6D09-0E29-960C-B89D3113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00" y="548640"/>
            <a:ext cx="5672800" cy="925830"/>
          </a:xfrm>
        </p:spPr>
        <p:txBody>
          <a:bodyPr/>
          <a:lstStyle/>
          <a:p>
            <a:r>
              <a:rPr lang="pt-BR" dirty="0"/>
              <a:t>RELÓGIO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D8A6FF-4883-D491-57FD-81EA35607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100" y="1691640"/>
            <a:ext cx="5672800" cy="3960760"/>
          </a:xfrm>
        </p:spPr>
        <p:txBody>
          <a:bodyPr/>
          <a:lstStyle/>
          <a:p>
            <a:r>
              <a:rPr lang="pt-BR" sz="1600" dirty="0"/>
              <a:t>Com o circuito que conta de 0 a 9 pronto, devemos preparar agora o que contará de 0 a 59.</a:t>
            </a:r>
          </a:p>
          <a:p>
            <a:r>
              <a:rPr lang="pt-BR" sz="1600" dirty="0"/>
              <a:t>Para isso conectamos aos dois displays o mesmo contador de 0 a 9.</a:t>
            </a:r>
          </a:p>
          <a:p>
            <a:r>
              <a:rPr lang="pt-BR" sz="1600" dirty="0"/>
              <a:t>Porém, o contador de 0 a 9 da unidade exportará seu bit de </a:t>
            </a:r>
            <a:r>
              <a:rPr lang="pt-BR" sz="1600" dirty="0" err="1"/>
              <a:t>next</a:t>
            </a:r>
            <a:r>
              <a:rPr lang="pt-BR" sz="1600" dirty="0"/>
              <a:t> para o contador de 0 a 9 das dezenas. Isso é possível porque o </a:t>
            </a:r>
            <a:r>
              <a:rPr lang="pt-BR" sz="1600" dirty="0" err="1"/>
              <a:t>next</a:t>
            </a:r>
            <a:r>
              <a:rPr lang="pt-BR" sz="1600" dirty="0"/>
              <a:t> do contador de unidade foi conectado ao </a:t>
            </a:r>
            <a:r>
              <a:rPr lang="pt-BR" sz="1600" dirty="0" err="1"/>
              <a:t>clock</a:t>
            </a:r>
            <a:r>
              <a:rPr lang="pt-BR" sz="1600" dirty="0"/>
              <a:t> do contador das dezenas.</a:t>
            </a:r>
          </a:p>
          <a:p>
            <a:r>
              <a:rPr lang="pt-BR" sz="1600" dirty="0"/>
              <a:t>Além disso, foram usadas portas lógicas no contador de 0 a 9  das dezenas , para que seu display vá até 5.</a:t>
            </a:r>
          </a:p>
          <a:p>
            <a:r>
              <a:rPr lang="pt-BR" sz="1600" dirty="0"/>
              <a:t>Então, temos um </a:t>
            </a:r>
            <a:r>
              <a:rPr lang="pt-BR" sz="1600" dirty="0" err="1"/>
              <a:t>clk_seg</a:t>
            </a:r>
            <a:r>
              <a:rPr lang="pt-BR" sz="1600" dirty="0"/>
              <a:t> conectado ao </a:t>
            </a:r>
            <a:r>
              <a:rPr lang="pt-BR" sz="1600" dirty="0" err="1"/>
              <a:t>clock</a:t>
            </a:r>
            <a:r>
              <a:rPr lang="pt-BR" sz="1600" dirty="0"/>
              <a:t> do contador de 0 a 9 que representa as unidades para que o circuito funcione, ou seja , para adicionar cada valor.</a:t>
            </a:r>
          </a:p>
          <a:p>
            <a:r>
              <a:rPr lang="pt-BR" sz="1600" dirty="0"/>
              <a:t>Os botões de reset, para reiniciar o circuito e de </a:t>
            </a:r>
            <a:r>
              <a:rPr lang="pt-BR" sz="1600" dirty="0" err="1"/>
              <a:t>next</a:t>
            </a:r>
            <a:r>
              <a:rPr lang="pt-BR" sz="1600" dirty="0"/>
              <a:t> para que o bit excedente seja exportado para o próximo contador que criaremos.</a:t>
            </a:r>
          </a:p>
          <a:p>
            <a:r>
              <a:rPr lang="pt-BR" sz="1600" dirty="0"/>
              <a:t>Os pinos de 4 bits foram rotulados como “dezena” e “unidade”. Lembrando que eles representam a saída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0233BD-0CEA-F403-6786-AFA75995A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1307200"/>
            <a:ext cx="4308879" cy="40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2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551E5-024E-ACED-55E4-9C1DEC47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00" y="468630"/>
            <a:ext cx="5672800" cy="888532"/>
          </a:xfrm>
        </p:spPr>
        <p:txBody>
          <a:bodyPr/>
          <a:lstStyle/>
          <a:p>
            <a:r>
              <a:rPr lang="pt-BR" dirty="0"/>
              <a:t>RELÓGIO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DECB7-DD2E-5F39-F149-2A8349B2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100" y="1357162"/>
            <a:ext cx="5672800" cy="4295238"/>
          </a:xfrm>
        </p:spPr>
        <p:txBody>
          <a:bodyPr/>
          <a:lstStyle/>
          <a:p>
            <a:r>
              <a:rPr lang="pt-BR" dirty="0"/>
              <a:t>Agora, devemos criar um contador de 0 a 23.</a:t>
            </a:r>
          </a:p>
          <a:p>
            <a:r>
              <a:rPr lang="pt-BR" dirty="0"/>
              <a:t>Ele é bastante similar ao contador de 0 a 59, porém com alguns detalhes de diferença. </a:t>
            </a:r>
          </a:p>
          <a:p>
            <a:r>
              <a:rPr lang="pt-BR" dirty="0"/>
              <a:t>São usados, também, dois contadores de 0 a 9.  Um </a:t>
            </a:r>
            <a:r>
              <a:rPr lang="pt-BR" dirty="0" err="1"/>
              <a:t>clk_hr</a:t>
            </a:r>
            <a:r>
              <a:rPr lang="pt-BR" dirty="0"/>
              <a:t> foi criado para que o circuito inicie a contagem e o </a:t>
            </a:r>
            <a:r>
              <a:rPr lang="pt-BR" dirty="0" err="1"/>
              <a:t>next</a:t>
            </a:r>
            <a:r>
              <a:rPr lang="pt-BR" dirty="0"/>
              <a:t> do primeiro contador de 0 a 9 foi ligado ao </a:t>
            </a:r>
            <a:r>
              <a:rPr lang="pt-BR" dirty="0" err="1"/>
              <a:t>clk</a:t>
            </a:r>
            <a:r>
              <a:rPr lang="pt-BR" dirty="0"/>
              <a:t> do segundo contador de 0 a 9, assim como no contador de 0 a 59.</a:t>
            </a:r>
          </a:p>
          <a:p>
            <a:r>
              <a:rPr lang="pt-BR" dirty="0"/>
              <a:t>Também foram usadas portas lógicas em ambos os displays para limitá-los a 23.</a:t>
            </a:r>
          </a:p>
          <a:p>
            <a:r>
              <a:rPr lang="pt-BR" dirty="0"/>
              <a:t>A diferença aqui para o contador anterior é que, como esses displays representam a hora do relógio, não é necessário um </a:t>
            </a:r>
            <a:r>
              <a:rPr lang="pt-BR" dirty="0" err="1"/>
              <a:t>next</a:t>
            </a:r>
            <a:r>
              <a:rPr lang="pt-BR" dirty="0"/>
              <a:t>. </a:t>
            </a:r>
          </a:p>
          <a:p>
            <a:r>
              <a:rPr lang="pt-BR" dirty="0"/>
              <a:t>Além disso, assim como nos contadores anteriores, é necessário que esse contador possa ser resetado, e para isso foi criado o </a:t>
            </a:r>
            <a:r>
              <a:rPr lang="pt-BR" dirty="0" err="1"/>
              <a:t>reset_hr</a:t>
            </a:r>
            <a:r>
              <a:rPr lang="pt-BR" dirty="0"/>
              <a:t>.</a:t>
            </a:r>
          </a:p>
          <a:p>
            <a:r>
              <a:rPr lang="pt-BR" dirty="0"/>
              <a:t>A saída de dados se dá por “dez-</a:t>
            </a:r>
            <a:r>
              <a:rPr lang="pt-BR" dirty="0" err="1"/>
              <a:t>hr</a:t>
            </a:r>
            <a:r>
              <a:rPr lang="pt-BR" dirty="0"/>
              <a:t>” e “</a:t>
            </a:r>
            <a:r>
              <a:rPr lang="pt-BR" dirty="0" err="1"/>
              <a:t>uni-hr</a:t>
            </a:r>
            <a:r>
              <a:rPr lang="pt-BR" dirty="0"/>
              <a:t>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D5466F-8EAD-42CF-6520-22D20502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70" y="1357162"/>
            <a:ext cx="4854577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2133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 Circuit Style CV _ by Slidesgo</Template>
  <TotalTime>84</TotalTime>
  <Words>678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Bebas Neue</vt:lpstr>
      <vt:lpstr>Josefin Slab SemiBold</vt:lpstr>
      <vt:lpstr>Lato</vt:lpstr>
      <vt:lpstr>Montserrat</vt:lpstr>
      <vt:lpstr>Proxima Nova</vt:lpstr>
      <vt:lpstr>Raleway</vt:lpstr>
      <vt:lpstr>Source Sans Pro</vt:lpstr>
      <vt:lpstr>Electronic Circuit Style CV by Slidesgo</vt:lpstr>
      <vt:lpstr>Slidesgo Final Pages</vt:lpstr>
      <vt:lpstr>TRABALHO CIRCUITOS DIGITAIS</vt:lpstr>
      <vt:lpstr>EQUIPE:</vt:lpstr>
      <vt:lpstr>OBJETIVO</vt:lpstr>
      <vt:lpstr>MODELO PROPOSTO</vt:lpstr>
      <vt:lpstr>ESPECIFICAÇÕES</vt:lpstr>
      <vt:lpstr>RELÓGIO</vt:lpstr>
      <vt:lpstr>RELÓGIO</vt:lpstr>
      <vt:lpstr>RELÓGIO</vt:lpstr>
      <vt:lpstr>RELÓGIO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CIRCUITOS DIGITAIS</dc:title>
  <dc:creator>cicero igor</dc:creator>
  <cp:lastModifiedBy>cicero igor</cp:lastModifiedBy>
  <cp:revision>7</cp:revision>
  <dcterms:created xsi:type="dcterms:W3CDTF">2022-11-08T22:58:53Z</dcterms:created>
  <dcterms:modified xsi:type="dcterms:W3CDTF">2022-11-09T22:45:34Z</dcterms:modified>
</cp:coreProperties>
</file>