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7" r:id="rId2"/>
    <p:sldMasterId id="2147483710" r:id="rId3"/>
    <p:sldMasterId id="2147483772" r:id="rId4"/>
  </p:sldMasterIdLst>
  <p:notesMasterIdLst>
    <p:notesMasterId r:id="rId19"/>
  </p:notesMasterIdLst>
  <p:sldIdLst>
    <p:sldId id="256" r:id="rId5"/>
    <p:sldId id="257" r:id="rId6"/>
    <p:sldId id="261" r:id="rId7"/>
    <p:sldId id="259" r:id="rId8"/>
    <p:sldId id="267" r:id="rId9"/>
    <p:sldId id="268" r:id="rId10"/>
    <p:sldId id="258" r:id="rId11"/>
    <p:sldId id="269" r:id="rId12"/>
    <p:sldId id="263" r:id="rId13"/>
    <p:sldId id="270" r:id="rId14"/>
    <p:sldId id="262" r:id="rId15"/>
    <p:sldId id="271" r:id="rId16"/>
    <p:sldId id="264" r:id="rId17"/>
    <p:sldId id="266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249E7-86C7-4218-951C-FBCFC3CCB1E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FFEB5-3FB1-46C8-814C-D858B10CD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08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5800" y="1609600"/>
            <a:ext cx="6210800" cy="29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6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5" y="4702433"/>
            <a:ext cx="6173200" cy="5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040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 hasCustomPrompt="1"/>
          </p:nvPr>
        </p:nvSpPr>
        <p:spPr>
          <a:xfrm>
            <a:off x="3066917" y="1865903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 hasCustomPrompt="1"/>
          </p:nvPr>
        </p:nvSpPr>
        <p:spPr>
          <a:xfrm>
            <a:off x="8145484" y="186589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4" hasCustomPrompt="1"/>
          </p:nvPr>
        </p:nvSpPr>
        <p:spPr>
          <a:xfrm>
            <a:off x="3066917" y="335739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5" hasCustomPrompt="1"/>
          </p:nvPr>
        </p:nvSpPr>
        <p:spPr>
          <a:xfrm>
            <a:off x="8145484" y="3357385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6" hasCustomPrompt="1"/>
          </p:nvPr>
        </p:nvSpPr>
        <p:spPr>
          <a:xfrm>
            <a:off x="3066917" y="483668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7" hasCustomPrompt="1"/>
          </p:nvPr>
        </p:nvSpPr>
        <p:spPr>
          <a:xfrm>
            <a:off x="8145484" y="483668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423117" y="2564292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1423117" y="4055780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9"/>
          </p:nvPr>
        </p:nvSpPr>
        <p:spPr>
          <a:xfrm>
            <a:off x="1423117" y="5535076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3"/>
          </p:nvPr>
        </p:nvSpPr>
        <p:spPr>
          <a:xfrm>
            <a:off x="6501684" y="2558505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4"/>
          </p:nvPr>
        </p:nvSpPr>
        <p:spPr>
          <a:xfrm>
            <a:off x="6521284" y="4049993"/>
            <a:ext cx="4228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5"/>
          </p:nvPr>
        </p:nvSpPr>
        <p:spPr>
          <a:xfrm>
            <a:off x="6517284" y="5529289"/>
            <a:ext cx="423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28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37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7458933" y="2290004"/>
            <a:ext cx="3779600" cy="1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458945" y="713333"/>
            <a:ext cx="3779600" cy="1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28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966667" y="2290000"/>
            <a:ext cx="6871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23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53467" y="1956096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953467" y="2673136"/>
            <a:ext cx="47792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3"/>
          </p:nvPr>
        </p:nvSpPr>
        <p:spPr>
          <a:xfrm>
            <a:off x="953467" y="4774403"/>
            <a:ext cx="47792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4"/>
          </p:nvPr>
        </p:nvSpPr>
        <p:spPr>
          <a:xfrm>
            <a:off x="6459333" y="2667973"/>
            <a:ext cx="47792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5"/>
          </p:nvPr>
        </p:nvSpPr>
        <p:spPr>
          <a:xfrm>
            <a:off x="953467" y="4057363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6"/>
          </p:nvPr>
        </p:nvSpPr>
        <p:spPr>
          <a:xfrm>
            <a:off x="6459333" y="1955437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398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1"/>
          </p:nvPr>
        </p:nvSpPr>
        <p:spPr>
          <a:xfrm>
            <a:off x="3187500" y="2264367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2"/>
          </p:nvPr>
        </p:nvSpPr>
        <p:spPr>
          <a:xfrm>
            <a:off x="3187500" y="3861524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3"/>
          </p:nvPr>
        </p:nvSpPr>
        <p:spPr>
          <a:xfrm>
            <a:off x="3187500" y="5458669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4"/>
          </p:nvPr>
        </p:nvSpPr>
        <p:spPr>
          <a:xfrm>
            <a:off x="3187500" y="1588921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5"/>
          </p:nvPr>
        </p:nvSpPr>
        <p:spPr>
          <a:xfrm>
            <a:off x="3187500" y="3186068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6"/>
          </p:nvPr>
        </p:nvSpPr>
        <p:spPr>
          <a:xfrm>
            <a:off x="3187500" y="4783227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2558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1163200" y="1596769"/>
            <a:ext cx="45468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2"/>
          </p:nvPr>
        </p:nvSpPr>
        <p:spPr>
          <a:xfrm>
            <a:off x="1163200" y="2484937"/>
            <a:ext cx="45468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3"/>
          </p:nvPr>
        </p:nvSpPr>
        <p:spPr>
          <a:xfrm>
            <a:off x="6481200" y="2484937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4"/>
          </p:nvPr>
        </p:nvSpPr>
        <p:spPr>
          <a:xfrm>
            <a:off x="1163200" y="4744271"/>
            <a:ext cx="45468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5"/>
          </p:nvPr>
        </p:nvSpPr>
        <p:spPr>
          <a:xfrm>
            <a:off x="6481200" y="4744271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6"/>
          </p:nvPr>
        </p:nvSpPr>
        <p:spPr>
          <a:xfrm>
            <a:off x="1163200" y="3856271"/>
            <a:ext cx="45468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7"/>
          </p:nvPr>
        </p:nvSpPr>
        <p:spPr>
          <a:xfrm>
            <a:off x="6481200" y="1596769"/>
            <a:ext cx="45476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8"/>
          </p:nvPr>
        </p:nvSpPr>
        <p:spPr>
          <a:xfrm>
            <a:off x="6481200" y="3856204"/>
            <a:ext cx="45476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7874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1"/>
          </p:nvPr>
        </p:nvSpPr>
        <p:spPr>
          <a:xfrm>
            <a:off x="956300" y="2448699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2"/>
          </p:nvPr>
        </p:nvSpPr>
        <p:spPr>
          <a:xfrm>
            <a:off x="4437800" y="2448717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3"/>
          </p:nvPr>
        </p:nvSpPr>
        <p:spPr>
          <a:xfrm>
            <a:off x="7912520" y="2448717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4"/>
          </p:nvPr>
        </p:nvSpPr>
        <p:spPr>
          <a:xfrm>
            <a:off x="956300" y="4685400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5"/>
          </p:nvPr>
        </p:nvSpPr>
        <p:spPr>
          <a:xfrm>
            <a:off x="4438200" y="4685403"/>
            <a:ext cx="33156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6"/>
          </p:nvPr>
        </p:nvSpPr>
        <p:spPr>
          <a:xfrm>
            <a:off x="7916520" y="4685403"/>
            <a:ext cx="3308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7"/>
          </p:nvPr>
        </p:nvSpPr>
        <p:spPr>
          <a:xfrm>
            <a:off x="956300" y="1742033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8"/>
          </p:nvPr>
        </p:nvSpPr>
        <p:spPr>
          <a:xfrm>
            <a:off x="4438200" y="1742037"/>
            <a:ext cx="33156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9"/>
          </p:nvPr>
        </p:nvSpPr>
        <p:spPr>
          <a:xfrm>
            <a:off x="7912520" y="1742037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3"/>
          </p:nvPr>
        </p:nvSpPr>
        <p:spPr>
          <a:xfrm>
            <a:off x="956300" y="3980155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4"/>
          </p:nvPr>
        </p:nvSpPr>
        <p:spPr>
          <a:xfrm>
            <a:off x="4438200" y="3980157"/>
            <a:ext cx="33156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5"/>
          </p:nvPr>
        </p:nvSpPr>
        <p:spPr>
          <a:xfrm>
            <a:off x="7913120" y="3980159"/>
            <a:ext cx="33152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6623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1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5390433" y="713333"/>
            <a:ext cx="5844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8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5390567" y="2267200"/>
            <a:ext cx="58444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5395333" y="5091467"/>
            <a:ext cx="5843200" cy="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CREDITS: This presentation template was created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including icons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and infographics &amp; images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893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13052"/>
            <a:ext cx="102720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72932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 rot="10800000">
            <a:off x="101597" y="5789090"/>
            <a:ext cx="1219200" cy="9612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  <p:sp>
        <p:nvSpPr>
          <p:cNvPr id="114" name="Google Shape;114;p22"/>
          <p:cNvSpPr/>
          <p:nvPr/>
        </p:nvSpPr>
        <p:spPr>
          <a:xfrm>
            <a:off x="10875264" y="107618"/>
            <a:ext cx="1219200" cy="9612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82024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3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5824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72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377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-125933" y="3429000"/>
            <a:ext cx="12410800" cy="34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37633" y="3429000"/>
            <a:ext cx="11921200" cy="33088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6262900" y="1760300"/>
            <a:ext cx="4822400" cy="2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882433" y="3970400"/>
            <a:ext cx="3202800" cy="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926367" y="1943000"/>
            <a:ext cx="6339200" cy="2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53033" y="4908800"/>
            <a:ext cx="5890400" cy="4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5552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828767" y="1637916"/>
            <a:ext cx="10504400" cy="4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325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5"/>
          <p:cNvSpPr/>
          <p:nvPr/>
        </p:nvSpPr>
        <p:spPr>
          <a:xfrm>
            <a:off x="4252763" y="-81933"/>
            <a:ext cx="8222000" cy="70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800" y="2392400"/>
            <a:ext cx="3710400" cy="20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537704" y="4195735"/>
            <a:ext cx="2450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208504" y="4611148"/>
            <a:ext cx="2779600" cy="1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8498983" y="773859"/>
            <a:ext cx="256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8498985" y="1177955"/>
            <a:ext cx="2776400" cy="1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6937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226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34134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6485267" y="3026200"/>
            <a:ext cx="4755600" cy="1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485267" y="2262600"/>
            <a:ext cx="511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40716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8"/>
          <p:cNvSpPr/>
          <p:nvPr/>
        </p:nvSpPr>
        <p:spPr>
          <a:xfrm>
            <a:off x="-203200" y="3648100"/>
            <a:ext cx="6774400" cy="28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8" name="Google Shape;48;p8"/>
          <p:cNvCxnSpPr/>
          <p:nvPr/>
        </p:nvCxnSpPr>
        <p:spPr>
          <a:xfrm>
            <a:off x="135700" y="3648100"/>
            <a:ext cx="0" cy="285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3386767" y="5570700"/>
            <a:ext cx="2790800" cy="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2"/>
          </p:nvPr>
        </p:nvSpPr>
        <p:spPr>
          <a:xfrm>
            <a:off x="950967" y="3978932"/>
            <a:ext cx="51448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465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488181" y="3073900"/>
            <a:ext cx="40476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656219" y="3073900"/>
            <a:ext cx="40476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88181" y="4228300"/>
            <a:ext cx="4047600" cy="1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657419" y="4228300"/>
            <a:ext cx="4045200" cy="1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5165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117633" y="1120600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53" name="Google Shape;53;p9"/>
          <p:cNvCxnSpPr/>
          <p:nvPr/>
        </p:nvCxnSpPr>
        <p:spPr>
          <a:xfrm>
            <a:off x="138400" y="1121100"/>
            <a:ext cx="0" cy="15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096000" y="1066600"/>
            <a:ext cx="4755600" cy="1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950967" y="1389241"/>
            <a:ext cx="511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60005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047923" y="421785"/>
            <a:ext cx="6630400" cy="20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85277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54833" y="3415700"/>
            <a:ext cx="12374800" cy="18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1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2749051" y="965167"/>
            <a:ext cx="6692000" cy="24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 idx="2"/>
          </p:nvPr>
        </p:nvSpPr>
        <p:spPr>
          <a:xfrm>
            <a:off x="3314073" y="3828633"/>
            <a:ext cx="5556800" cy="10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470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570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3700" y="499591"/>
            <a:ext cx="51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2723987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118387" y="2555500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1953387" y="29277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6056300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5450700" y="2544936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5137300" y="2927787"/>
            <a:ext cx="3126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7" hasCustomPrompt="1"/>
          </p:nvPr>
        </p:nvSpPr>
        <p:spPr>
          <a:xfrm>
            <a:off x="9325741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8721941" y="2544924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8458341" y="2927787"/>
            <a:ext cx="302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 hasCustomPrompt="1"/>
          </p:nvPr>
        </p:nvSpPr>
        <p:spPr>
          <a:xfrm>
            <a:off x="2723987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2118387" y="5107900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1953387" y="5453099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6" hasCustomPrompt="1"/>
          </p:nvPr>
        </p:nvSpPr>
        <p:spPr>
          <a:xfrm>
            <a:off x="6056300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7"/>
          </p:nvPr>
        </p:nvSpPr>
        <p:spPr>
          <a:xfrm>
            <a:off x="5452500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8"/>
          </p:nvPr>
        </p:nvSpPr>
        <p:spPr>
          <a:xfrm>
            <a:off x="5226100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9" hasCustomPrompt="1"/>
          </p:nvPr>
        </p:nvSpPr>
        <p:spPr>
          <a:xfrm>
            <a:off x="9325741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0"/>
          </p:nvPr>
        </p:nvSpPr>
        <p:spPr>
          <a:xfrm>
            <a:off x="8721941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1"/>
          </p:nvPr>
        </p:nvSpPr>
        <p:spPr>
          <a:xfrm>
            <a:off x="8495541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7914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00" y="2765395"/>
            <a:ext cx="12192000" cy="134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91" name="Google Shape;91;p14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528000" y="2953135"/>
            <a:ext cx="51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" hasCustomPrompt="1"/>
          </p:nvPr>
        </p:nvSpPr>
        <p:spPr>
          <a:xfrm>
            <a:off x="2906077" y="788188"/>
            <a:ext cx="31212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906077" y="1580135"/>
            <a:ext cx="3121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3"/>
          </p:nvPr>
        </p:nvSpPr>
        <p:spPr>
          <a:xfrm>
            <a:off x="2906077" y="1973937"/>
            <a:ext cx="3121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4" hasCustomPrompt="1"/>
          </p:nvPr>
        </p:nvSpPr>
        <p:spPr>
          <a:xfrm>
            <a:off x="6164192" y="788188"/>
            <a:ext cx="31212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5"/>
          </p:nvPr>
        </p:nvSpPr>
        <p:spPr>
          <a:xfrm>
            <a:off x="6164192" y="1569571"/>
            <a:ext cx="3121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6"/>
          </p:nvPr>
        </p:nvSpPr>
        <p:spPr>
          <a:xfrm>
            <a:off x="6161792" y="1973937"/>
            <a:ext cx="3126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7" hasCustomPrompt="1"/>
          </p:nvPr>
        </p:nvSpPr>
        <p:spPr>
          <a:xfrm>
            <a:off x="2906077" y="4321769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8"/>
          </p:nvPr>
        </p:nvSpPr>
        <p:spPr>
          <a:xfrm>
            <a:off x="2906077" y="5131208"/>
            <a:ext cx="3121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9"/>
          </p:nvPr>
        </p:nvSpPr>
        <p:spPr>
          <a:xfrm>
            <a:off x="2906077" y="5510473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3" hasCustomPrompt="1"/>
          </p:nvPr>
        </p:nvSpPr>
        <p:spPr>
          <a:xfrm>
            <a:off x="6164192" y="4321769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4"/>
          </p:nvPr>
        </p:nvSpPr>
        <p:spPr>
          <a:xfrm>
            <a:off x="6164192" y="5131208"/>
            <a:ext cx="3121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5"/>
          </p:nvPr>
        </p:nvSpPr>
        <p:spPr>
          <a:xfrm>
            <a:off x="6164192" y="5510473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4683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7874500" y="1165433"/>
            <a:ext cx="436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15"/>
          <p:cNvSpPr/>
          <p:nvPr/>
        </p:nvSpPr>
        <p:spPr>
          <a:xfrm>
            <a:off x="-96900" y="2670533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1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hasCustomPrompt="1"/>
          </p:nvPr>
        </p:nvSpPr>
        <p:spPr>
          <a:xfrm>
            <a:off x="5939067" y="1281817"/>
            <a:ext cx="2217600" cy="1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2"/>
          </p:nvPr>
        </p:nvSpPr>
        <p:spPr>
          <a:xfrm>
            <a:off x="5939067" y="2606616"/>
            <a:ext cx="5762000" cy="16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12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5939067" y="4211385"/>
            <a:ext cx="5112000" cy="8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12056833" y="1176483"/>
            <a:ext cx="3200" cy="14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135713" y="2686733"/>
            <a:ext cx="3200" cy="14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28935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hasCustomPrompt="1"/>
          </p:nvPr>
        </p:nvSpPr>
        <p:spPr>
          <a:xfrm>
            <a:off x="1423740" y="2689328"/>
            <a:ext cx="2217600" cy="1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 idx="2"/>
          </p:nvPr>
        </p:nvSpPr>
        <p:spPr>
          <a:xfrm>
            <a:off x="3606640" y="2249972"/>
            <a:ext cx="5762000" cy="1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12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7987395" y="2689333"/>
            <a:ext cx="2582000" cy="14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5095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3608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67164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950967" y="52558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088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66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6103933" y="1529367"/>
            <a:ext cx="6116000" cy="37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1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hasCustomPrompt="1"/>
          </p:nvPr>
        </p:nvSpPr>
        <p:spPr>
          <a:xfrm>
            <a:off x="777975" y="2165667"/>
            <a:ext cx="5145200" cy="24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6725767" y="1916933"/>
            <a:ext cx="3980000" cy="2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373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6298667" y="3916187"/>
            <a:ext cx="2790800" cy="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2"/>
          </p:nvPr>
        </p:nvSpPr>
        <p:spPr>
          <a:xfrm>
            <a:off x="6298667" y="2269351"/>
            <a:ext cx="49544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93634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833733" y="1623633"/>
            <a:ext cx="5189600" cy="4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2"/>
          </p:nvPr>
        </p:nvSpPr>
        <p:spPr>
          <a:xfrm>
            <a:off x="6095997" y="1623633"/>
            <a:ext cx="5072400" cy="4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8526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54356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35127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932000" y="992995"/>
            <a:ext cx="2820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30963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0" name="Google Shape;160;p26"/>
          <p:cNvSpPr/>
          <p:nvPr/>
        </p:nvSpPr>
        <p:spPr>
          <a:xfrm>
            <a:off x="4223933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7208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5823052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2"/>
          </p:nvPr>
        </p:nvSpPr>
        <p:spPr>
          <a:xfrm>
            <a:off x="5158652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3"/>
          </p:nvPr>
        </p:nvSpPr>
        <p:spPr>
          <a:xfrm>
            <a:off x="8765367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4"/>
          </p:nvPr>
        </p:nvSpPr>
        <p:spPr>
          <a:xfrm>
            <a:off x="8100967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89529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8" name="Google Shape;168;p27"/>
          <p:cNvGrpSpPr/>
          <p:nvPr/>
        </p:nvGrpSpPr>
        <p:grpSpPr>
          <a:xfrm flipH="1">
            <a:off x="4976418" y="135034"/>
            <a:ext cx="7043484" cy="6580133"/>
            <a:chOff x="101561" y="101275"/>
            <a:chExt cx="4473000" cy="4935100"/>
          </a:xfrm>
        </p:grpSpPr>
        <p:cxnSp>
          <p:nvCxnSpPr>
            <p:cNvPr id="169" name="Google Shape;169;p27"/>
            <p:cNvCxnSpPr/>
            <p:nvPr/>
          </p:nvCxnSpPr>
          <p:spPr>
            <a:xfrm rot="10800000">
              <a:off x="103276" y="3441000"/>
              <a:ext cx="0" cy="158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7"/>
            <p:cNvCxnSpPr/>
            <p:nvPr/>
          </p:nvCxnSpPr>
          <p:spPr>
            <a:xfrm rot="10800000">
              <a:off x="101561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7"/>
            <p:cNvCxnSpPr/>
            <p:nvPr/>
          </p:nvCxnSpPr>
          <p:spPr>
            <a:xfrm rot="10800000">
              <a:off x="101561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7"/>
            <p:cNvCxnSpPr/>
            <p:nvPr/>
          </p:nvCxnSpPr>
          <p:spPr>
            <a:xfrm rot="10800000">
              <a:off x="103284" y="115475"/>
              <a:ext cx="0" cy="174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2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5086300" y="719333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2"/>
          </p:nvPr>
        </p:nvSpPr>
        <p:spPr>
          <a:xfrm>
            <a:off x="5086300" y="12162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3"/>
          </p:nvPr>
        </p:nvSpPr>
        <p:spPr>
          <a:xfrm>
            <a:off x="5086300" y="2719381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086300" y="3216307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5"/>
          </p:nvPr>
        </p:nvSpPr>
        <p:spPr>
          <a:xfrm>
            <a:off x="5086300" y="4719200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6"/>
          </p:nvPr>
        </p:nvSpPr>
        <p:spPr>
          <a:xfrm>
            <a:off x="5086300" y="5216125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1857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28"/>
          <p:cNvSpPr/>
          <p:nvPr/>
        </p:nvSpPr>
        <p:spPr>
          <a:xfrm>
            <a:off x="-34632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1"/>
          </p:nvPr>
        </p:nvSpPr>
        <p:spPr>
          <a:xfrm>
            <a:off x="1911419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2"/>
          </p:nvPr>
        </p:nvSpPr>
        <p:spPr>
          <a:xfrm>
            <a:off x="1247019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3"/>
          </p:nvPr>
        </p:nvSpPr>
        <p:spPr>
          <a:xfrm>
            <a:off x="5189357" y="3103271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4"/>
          </p:nvPr>
        </p:nvSpPr>
        <p:spPr>
          <a:xfrm>
            <a:off x="4524957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07518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 and two columns 5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35400" y="145833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29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5086300" y="716667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2"/>
          </p:nvPr>
        </p:nvSpPr>
        <p:spPr>
          <a:xfrm>
            <a:off x="5086300" y="1211612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3"/>
          </p:nvPr>
        </p:nvSpPr>
        <p:spPr>
          <a:xfrm>
            <a:off x="5086300" y="286739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4"/>
          </p:nvPr>
        </p:nvSpPr>
        <p:spPr>
          <a:xfrm>
            <a:off x="5086300" y="3375931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5"/>
          </p:nvPr>
        </p:nvSpPr>
        <p:spPr>
          <a:xfrm>
            <a:off x="5086300" y="5027351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6"/>
          </p:nvPr>
        </p:nvSpPr>
        <p:spPr>
          <a:xfrm>
            <a:off x="5086300" y="5535884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353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06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960000" y="1930967"/>
            <a:ext cx="5478800" cy="34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Google Shape;29;p7"/>
          <p:cNvSpPr>
            <a:spLocks noGrp="1"/>
          </p:cNvSpPr>
          <p:nvPr>
            <p:ph type="pic" idx="2"/>
          </p:nvPr>
        </p:nvSpPr>
        <p:spPr>
          <a:xfrm>
            <a:off x="7508000" y="0"/>
            <a:ext cx="4684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508157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9051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46681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6502536" y="1600867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27769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950969" y="414533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1545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950969" y="719333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607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653200" y="2911400"/>
            <a:ext cx="30276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273524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36"/>
          <p:cNvSpPr/>
          <p:nvPr/>
        </p:nvSpPr>
        <p:spPr>
          <a:xfrm>
            <a:off x="0" y="1645433"/>
            <a:ext cx="3875200" cy="35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220" name="Google Shape;220;p36"/>
          <p:cNvCxnSpPr/>
          <p:nvPr/>
        </p:nvCxnSpPr>
        <p:spPr>
          <a:xfrm>
            <a:off x="138400" y="1647033"/>
            <a:ext cx="0" cy="358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950967" y="2911400"/>
            <a:ext cx="30276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0353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 only 13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812729" y="504681"/>
            <a:ext cx="5262400" cy="18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88292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bg>
      <p:bgPr>
        <a:solidFill>
          <a:schemeClr val="dk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950967" y="471933"/>
            <a:ext cx="103024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057904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 only 15">
    <p:bg>
      <p:bgPr>
        <a:solidFill>
          <a:schemeClr val="dk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655200" y="2572800"/>
            <a:ext cx="3023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910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cxnSp>
        <p:nvCxnSpPr>
          <p:cNvPr id="32" name="Google Shape;32;p8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08159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 only 16">
    <p:bg>
      <p:bgPr>
        <a:solidFill>
          <a:schemeClr val="dk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8229600" y="560720"/>
            <a:ext cx="3023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35981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Title only 17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6" name="Google Shape;236;p41"/>
          <p:cNvSpPr/>
          <p:nvPr/>
        </p:nvSpPr>
        <p:spPr>
          <a:xfrm>
            <a:off x="3863" y="-66567"/>
            <a:ext cx="12192000" cy="6944400"/>
          </a:xfrm>
          <a:prstGeom prst="rect">
            <a:avLst/>
          </a:prstGeom>
          <a:solidFill>
            <a:schemeClr val="dk1">
              <a:alpha val="648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41"/>
          <p:cNvSpPr/>
          <p:nvPr/>
        </p:nvSpPr>
        <p:spPr>
          <a:xfrm>
            <a:off x="3632200" y="0"/>
            <a:ext cx="492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238" name="Google Shape;238;p41"/>
          <p:cNvCxnSpPr/>
          <p:nvPr/>
        </p:nvCxnSpPr>
        <p:spPr>
          <a:xfrm>
            <a:off x="3604864" y="1416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41"/>
          <p:cNvCxnSpPr/>
          <p:nvPr/>
        </p:nvCxnSpPr>
        <p:spPr>
          <a:xfrm>
            <a:off x="3604864" y="67164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3632200" y="472112"/>
            <a:ext cx="4927600" cy="10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9176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8">
  <p:cSld name="Title only 18">
    <p:bg>
      <p:bgPr>
        <a:solidFill>
          <a:schemeClr val="dk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950967" y="910300"/>
            <a:ext cx="2778800" cy="10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8955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904835" y="431433"/>
            <a:ext cx="103940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subTitle" idx="1"/>
          </p:nvPr>
        </p:nvSpPr>
        <p:spPr>
          <a:xfrm>
            <a:off x="1505357" y="189202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subTitle" idx="2"/>
          </p:nvPr>
        </p:nvSpPr>
        <p:spPr>
          <a:xfrm>
            <a:off x="1340357" y="22684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subTitle" idx="3"/>
          </p:nvPr>
        </p:nvSpPr>
        <p:spPr>
          <a:xfrm>
            <a:off x="4733271" y="1885629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4"/>
          </p:nvPr>
        </p:nvSpPr>
        <p:spPr>
          <a:xfrm>
            <a:off x="4568671" y="2268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5"/>
          </p:nvPr>
        </p:nvSpPr>
        <p:spPr>
          <a:xfrm>
            <a:off x="8078912" y="1885629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subTitle" idx="6"/>
          </p:nvPr>
        </p:nvSpPr>
        <p:spPr>
          <a:xfrm>
            <a:off x="7845312" y="2268487"/>
            <a:ext cx="296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subTitle" idx="7"/>
          </p:nvPr>
        </p:nvSpPr>
        <p:spPr>
          <a:xfrm>
            <a:off x="1505357" y="3579933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3" name="Google Shape;253;p43"/>
          <p:cNvSpPr txBox="1">
            <a:spLocks noGrp="1"/>
          </p:cNvSpPr>
          <p:nvPr>
            <p:ph type="subTitle" idx="8"/>
          </p:nvPr>
        </p:nvSpPr>
        <p:spPr>
          <a:xfrm>
            <a:off x="1340357" y="3930416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subTitle" idx="9"/>
          </p:nvPr>
        </p:nvSpPr>
        <p:spPr>
          <a:xfrm>
            <a:off x="4735071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subTitle" idx="13"/>
          </p:nvPr>
        </p:nvSpPr>
        <p:spPr>
          <a:xfrm>
            <a:off x="4568671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subTitle" idx="14"/>
          </p:nvPr>
        </p:nvSpPr>
        <p:spPr>
          <a:xfrm>
            <a:off x="8078912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subTitle" idx="15"/>
          </p:nvPr>
        </p:nvSpPr>
        <p:spPr>
          <a:xfrm>
            <a:off x="7912512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8" name="Google Shape;258;p4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54718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xfrm>
            <a:off x="3197000" y="431433"/>
            <a:ext cx="81020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ubTitle" idx="1"/>
          </p:nvPr>
        </p:nvSpPr>
        <p:spPr>
          <a:xfrm>
            <a:off x="4268257" y="209522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subTitle" idx="2"/>
          </p:nvPr>
        </p:nvSpPr>
        <p:spPr>
          <a:xfrm>
            <a:off x="4268257" y="24716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subTitle" idx="3"/>
          </p:nvPr>
        </p:nvSpPr>
        <p:spPr>
          <a:xfrm>
            <a:off x="8454912" y="2088829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subTitle" idx="4"/>
          </p:nvPr>
        </p:nvSpPr>
        <p:spPr>
          <a:xfrm>
            <a:off x="8454912" y="24716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5"/>
          </p:nvPr>
        </p:nvSpPr>
        <p:spPr>
          <a:xfrm>
            <a:off x="8454912" y="3554024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6"/>
          </p:nvPr>
        </p:nvSpPr>
        <p:spPr>
          <a:xfrm>
            <a:off x="8454912" y="3936881"/>
            <a:ext cx="296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7"/>
          </p:nvPr>
        </p:nvSpPr>
        <p:spPr>
          <a:xfrm>
            <a:off x="4268257" y="3560948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subTitle" idx="8"/>
          </p:nvPr>
        </p:nvSpPr>
        <p:spPr>
          <a:xfrm>
            <a:off x="4268257" y="3939112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9"/>
          </p:nvPr>
        </p:nvSpPr>
        <p:spPr>
          <a:xfrm>
            <a:off x="4268257" y="5047476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ubTitle" idx="13"/>
          </p:nvPr>
        </p:nvSpPr>
        <p:spPr>
          <a:xfrm>
            <a:off x="4268257" y="5427711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subTitle" idx="14"/>
          </p:nvPr>
        </p:nvSpPr>
        <p:spPr>
          <a:xfrm>
            <a:off x="8454912" y="5049844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15"/>
          </p:nvPr>
        </p:nvSpPr>
        <p:spPr>
          <a:xfrm>
            <a:off x="8454912" y="5430079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3" name="Google Shape;273;p4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257014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3688911" y="476748"/>
            <a:ext cx="7412800" cy="59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5126724" y="133403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ubTitle" idx="2"/>
          </p:nvPr>
        </p:nvSpPr>
        <p:spPr>
          <a:xfrm>
            <a:off x="5126724" y="1684519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3"/>
          </p:nvPr>
        </p:nvSpPr>
        <p:spPr>
          <a:xfrm>
            <a:off x="5126724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4"/>
          </p:nvPr>
        </p:nvSpPr>
        <p:spPr>
          <a:xfrm>
            <a:off x="8549091" y="1684504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ubTitle" idx="5"/>
          </p:nvPr>
        </p:nvSpPr>
        <p:spPr>
          <a:xfrm>
            <a:off x="8548091" y="133223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6"/>
          </p:nvPr>
        </p:nvSpPr>
        <p:spPr>
          <a:xfrm>
            <a:off x="5126724" y="4467224"/>
            <a:ext cx="21992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ubTitle" idx="7"/>
          </p:nvPr>
        </p:nvSpPr>
        <p:spPr>
          <a:xfrm>
            <a:off x="8549091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8"/>
          </p:nvPr>
        </p:nvSpPr>
        <p:spPr>
          <a:xfrm>
            <a:off x="8549091" y="4469013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928600" y="2074400"/>
            <a:ext cx="2476800" cy="2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5" name="Google Shape;285;p4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617633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5488333" y="2755067"/>
            <a:ext cx="6945200" cy="13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9" name="Google Shape;289;p46"/>
          <p:cNvSpPr txBox="1">
            <a:spLocks noGrp="1"/>
          </p:cNvSpPr>
          <p:nvPr>
            <p:ph type="subTitle" idx="1"/>
          </p:nvPr>
        </p:nvSpPr>
        <p:spPr>
          <a:xfrm>
            <a:off x="2156024" y="92763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subTitle" idx="2"/>
          </p:nvPr>
        </p:nvSpPr>
        <p:spPr>
          <a:xfrm>
            <a:off x="2156024" y="1278119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subTitle" idx="3"/>
          </p:nvPr>
        </p:nvSpPr>
        <p:spPr>
          <a:xfrm>
            <a:off x="2156024" y="45241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subTitle" idx="4"/>
          </p:nvPr>
        </p:nvSpPr>
        <p:spPr>
          <a:xfrm>
            <a:off x="2156024" y="4873624"/>
            <a:ext cx="21992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5"/>
          </p:nvPr>
        </p:nvSpPr>
        <p:spPr>
          <a:xfrm>
            <a:off x="2156024" y="272969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ubTitle" idx="6"/>
          </p:nvPr>
        </p:nvSpPr>
        <p:spPr>
          <a:xfrm>
            <a:off x="2156024" y="3080987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6095300" y="2984033"/>
            <a:ext cx="5158000" cy="8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56668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47"/>
          <p:cNvSpPr txBox="1">
            <a:spLocks noGrp="1"/>
          </p:cNvSpPr>
          <p:nvPr>
            <p:ph type="subTitle" idx="1"/>
          </p:nvPr>
        </p:nvSpPr>
        <p:spPr>
          <a:xfrm>
            <a:off x="6400800" y="98749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subTitle" idx="2"/>
          </p:nvPr>
        </p:nvSpPr>
        <p:spPr>
          <a:xfrm>
            <a:off x="6400800" y="1464529"/>
            <a:ext cx="454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ubTitle" idx="3"/>
          </p:nvPr>
        </p:nvSpPr>
        <p:spPr>
          <a:xfrm>
            <a:off x="6400800" y="4815647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subTitle" idx="4"/>
          </p:nvPr>
        </p:nvSpPr>
        <p:spPr>
          <a:xfrm>
            <a:off x="6400800" y="2747887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subTitle" idx="5"/>
          </p:nvPr>
        </p:nvSpPr>
        <p:spPr>
          <a:xfrm>
            <a:off x="6400800" y="2265268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subTitle" idx="6"/>
          </p:nvPr>
        </p:nvSpPr>
        <p:spPr>
          <a:xfrm>
            <a:off x="6400800" y="5294495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804200" y="2523733"/>
            <a:ext cx="2725600" cy="1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subTitle" idx="7"/>
          </p:nvPr>
        </p:nvSpPr>
        <p:spPr>
          <a:xfrm>
            <a:off x="6400800" y="4027276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subTitle" idx="8"/>
          </p:nvPr>
        </p:nvSpPr>
        <p:spPr>
          <a:xfrm>
            <a:off x="6400800" y="354487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80787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1"/>
          </p:nvPr>
        </p:nvSpPr>
        <p:spPr>
          <a:xfrm>
            <a:off x="1920229" y="2539967"/>
            <a:ext cx="1952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subTitle" idx="2"/>
          </p:nvPr>
        </p:nvSpPr>
        <p:spPr>
          <a:xfrm>
            <a:off x="950967" y="3017000"/>
            <a:ext cx="29216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subTitle" idx="3"/>
          </p:nvPr>
        </p:nvSpPr>
        <p:spPr>
          <a:xfrm>
            <a:off x="8294356" y="4518447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4"/>
          </p:nvPr>
        </p:nvSpPr>
        <p:spPr>
          <a:xfrm>
            <a:off x="8294356" y="3022587"/>
            <a:ext cx="292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subTitle" idx="5"/>
          </p:nvPr>
        </p:nvSpPr>
        <p:spPr>
          <a:xfrm>
            <a:off x="8294356" y="2539968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4" name="Google Shape;314;p48"/>
          <p:cNvSpPr txBox="1">
            <a:spLocks noGrp="1"/>
          </p:cNvSpPr>
          <p:nvPr>
            <p:ph type="subTitle" idx="6"/>
          </p:nvPr>
        </p:nvSpPr>
        <p:spPr>
          <a:xfrm>
            <a:off x="8294356" y="4997295"/>
            <a:ext cx="292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title"/>
          </p:nvPr>
        </p:nvSpPr>
        <p:spPr>
          <a:xfrm>
            <a:off x="2571767" y="503035"/>
            <a:ext cx="70484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6" name="Google Shape;316;p48"/>
          <p:cNvSpPr txBox="1">
            <a:spLocks noGrp="1"/>
          </p:cNvSpPr>
          <p:nvPr>
            <p:ph type="subTitle" idx="7"/>
          </p:nvPr>
        </p:nvSpPr>
        <p:spPr>
          <a:xfrm>
            <a:off x="953797" y="5001967"/>
            <a:ext cx="2918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subTitle" idx="8"/>
          </p:nvPr>
        </p:nvSpPr>
        <p:spPr>
          <a:xfrm>
            <a:off x="1918431" y="4519567"/>
            <a:ext cx="1954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99413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2">
  <p:cSld name="Title and three columns  2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/>
          <p:nvPr/>
        </p:nvSpPr>
        <p:spPr>
          <a:xfrm>
            <a:off x="0" y="3429000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20" name="Google Shape;320;p49"/>
          <p:cNvSpPr txBox="1">
            <a:spLocks noGrp="1"/>
          </p:cNvSpPr>
          <p:nvPr>
            <p:ph type="subTitle" idx="1"/>
          </p:nvPr>
        </p:nvSpPr>
        <p:spPr>
          <a:xfrm>
            <a:off x="5171305" y="4539245"/>
            <a:ext cx="18408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subTitle" idx="2"/>
          </p:nvPr>
        </p:nvSpPr>
        <p:spPr>
          <a:xfrm>
            <a:off x="4957500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2" name="Google Shape;322;p49"/>
          <p:cNvSpPr txBox="1">
            <a:spLocks noGrp="1"/>
          </p:cNvSpPr>
          <p:nvPr>
            <p:ph type="subTitle" idx="3"/>
          </p:nvPr>
        </p:nvSpPr>
        <p:spPr>
          <a:xfrm>
            <a:off x="1547172" y="453924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subTitle" idx="4"/>
          </p:nvPr>
        </p:nvSpPr>
        <p:spPr>
          <a:xfrm>
            <a:off x="8591433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4" name="Google Shape;324;p49"/>
          <p:cNvSpPr txBox="1">
            <a:spLocks noGrp="1"/>
          </p:cNvSpPr>
          <p:nvPr>
            <p:ph type="subTitle" idx="5"/>
          </p:nvPr>
        </p:nvSpPr>
        <p:spPr>
          <a:xfrm>
            <a:off x="8809539" y="4538645"/>
            <a:ext cx="1840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5" name="Google Shape;325;p49"/>
          <p:cNvSpPr txBox="1">
            <a:spLocks noGrp="1"/>
          </p:cNvSpPr>
          <p:nvPr>
            <p:ph type="subTitle" idx="6"/>
          </p:nvPr>
        </p:nvSpPr>
        <p:spPr>
          <a:xfrm>
            <a:off x="1332267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457100" y="422313"/>
            <a:ext cx="92692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27" name="Google Shape;327;p4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8" name="Google Shape;328;p49"/>
          <p:cNvGrpSpPr/>
          <p:nvPr/>
        </p:nvGrpSpPr>
        <p:grpSpPr>
          <a:xfrm>
            <a:off x="135400" y="3429218"/>
            <a:ext cx="11922568" cy="3287823"/>
            <a:chOff x="101550" y="4001975"/>
            <a:chExt cx="8941926" cy="1035600"/>
          </a:xfrm>
        </p:grpSpPr>
        <p:cxnSp>
          <p:nvCxnSpPr>
            <p:cNvPr id="329" name="Google Shape;329;p4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4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280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011238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3">
  <p:cSld name="Title and three columns  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subTitle" idx="1"/>
          </p:nvPr>
        </p:nvSpPr>
        <p:spPr>
          <a:xfrm>
            <a:off x="5829199" y="2975663"/>
            <a:ext cx="18408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subTitle" idx="2"/>
          </p:nvPr>
        </p:nvSpPr>
        <p:spPr>
          <a:xfrm>
            <a:off x="5653416" y="33792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5" name="Google Shape;335;p50"/>
          <p:cNvSpPr txBox="1">
            <a:spLocks noGrp="1"/>
          </p:cNvSpPr>
          <p:nvPr>
            <p:ph type="subTitle" idx="3"/>
          </p:nvPr>
        </p:nvSpPr>
        <p:spPr>
          <a:xfrm>
            <a:off x="9170981" y="1311079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subTitle" idx="4"/>
          </p:nvPr>
        </p:nvSpPr>
        <p:spPr>
          <a:xfrm>
            <a:off x="9170984" y="50444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7" name="Google Shape;337;p50"/>
          <p:cNvSpPr txBox="1">
            <a:spLocks noGrp="1"/>
          </p:cNvSpPr>
          <p:nvPr>
            <p:ph type="subTitle" idx="5"/>
          </p:nvPr>
        </p:nvSpPr>
        <p:spPr>
          <a:xfrm>
            <a:off x="9170981" y="4640279"/>
            <a:ext cx="1840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8" name="Google Shape;338;p50"/>
          <p:cNvSpPr txBox="1">
            <a:spLocks noGrp="1"/>
          </p:cNvSpPr>
          <p:nvPr>
            <p:ph type="subTitle" idx="6"/>
          </p:nvPr>
        </p:nvSpPr>
        <p:spPr>
          <a:xfrm>
            <a:off x="9170983" y="17146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950967" y="422300"/>
            <a:ext cx="3276400" cy="2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0" name="Google Shape;340;p5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790480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5">
  <p:cSld name="Title and four column 5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subTitle" idx="1"/>
          </p:nvPr>
        </p:nvSpPr>
        <p:spPr>
          <a:xfrm>
            <a:off x="146323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3" name="Google Shape;343;p51"/>
          <p:cNvSpPr txBox="1">
            <a:spLocks noGrp="1"/>
          </p:cNvSpPr>
          <p:nvPr>
            <p:ph type="subTitle" idx="2"/>
          </p:nvPr>
        </p:nvSpPr>
        <p:spPr>
          <a:xfrm>
            <a:off x="654833" y="2360807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4" name="Google Shape;344;p51"/>
          <p:cNvSpPr txBox="1">
            <a:spLocks noGrp="1"/>
          </p:cNvSpPr>
          <p:nvPr>
            <p:ph type="subTitle" idx="3"/>
          </p:nvPr>
        </p:nvSpPr>
        <p:spPr>
          <a:xfrm>
            <a:off x="1463233" y="35598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5" name="Google Shape;345;p51"/>
          <p:cNvSpPr txBox="1">
            <a:spLocks noGrp="1"/>
          </p:cNvSpPr>
          <p:nvPr>
            <p:ph type="subTitle" idx="4"/>
          </p:nvPr>
        </p:nvSpPr>
        <p:spPr>
          <a:xfrm>
            <a:off x="656033" y="4029961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6" name="Google Shape;346;p51"/>
          <p:cNvSpPr txBox="1">
            <a:spLocks noGrp="1"/>
          </p:cNvSpPr>
          <p:nvPr>
            <p:ph type="subTitle" idx="5"/>
          </p:nvPr>
        </p:nvSpPr>
        <p:spPr>
          <a:xfrm>
            <a:off x="891740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7" name="Google Shape;347;p51"/>
          <p:cNvSpPr txBox="1">
            <a:spLocks noGrp="1"/>
          </p:cNvSpPr>
          <p:nvPr>
            <p:ph type="subTitle" idx="6"/>
          </p:nvPr>
        </p:nvSpPr>
        <p:spPr>
          <a:xfrm>
            <a:off x="8917403" y="2357275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8" name="Google Shape;348;p51"/>
          <p:cNvSpPr txBox="1">
            <a:spLocks noGrp="1"/>
          </p:cNvSpPr>
          <p:nvPr>
            <p:ph type="subTitle" idx="7"/>
          </p:nvPr>
        </p:nvSpPr>
        <p:spPr>
          <a:xfrm>
            <a:off x="8890777" y="355641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9" name="Google Shape;349;p51"/>
          <p:cNvSpPr txBox="1">
            <a:spLocks noGrp="1"/>
          </p:cNvSpPr>
          <p:nvPr>
            <p:ph type="subTitle" idx="8"/>
          </p:nvPr>
        </p:nvSpPr>
        <p:spPr>
          <a:xfrm>
            <a:off x="8890777" y="4031069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title"/>
          </p:nvPr>
        </p:nvSpPr>
        <p:spPr>
          <a:xfrm>
            <a:off x="3574227" y="590255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269419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6">
  <p:cSld name="Title and four column 6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/>
          <p:nvPr/>
        </p:nvSpPr>
        <p:spPr>
          <a:xfrm rot="-5400000">
            <a:off x="6930367" y="699933"/>
            <a:ext cx="4632400" cy="61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54" name="Google Shape;354;p52"/>
          <p:cNvSpPr txBox="1">
            <a:spLocks noGrp="1"/>
          </p:cNvSpPr>
          <p:nvPr>
            <p:ph type="subTitle" idx="1"/>
          </p:nvPr>
        </p:nvSpPr>
        <p:spPr>
          <a:xfrm>
            <a:off x="7166067" y="406570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5" name="Google Shape;355;p52"/>
          <p:cNvSpPr txBox="1">
            <a:spLocks noGrp="1"/>
          </p:cNvSpPr>
          <p:nvPr>
            <p:ph type="subTitle" idx="2"/>
          </p:nvPr>
        </p:nvSpPr>
        <p:spPr>
          <a:xfrm>
            <a:off x="6795000" y="4559565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6" name="Google Shape;356;p52"/>
          <p:cNvSpPr txBox="1">
            <a:spLocks noGrp="1"/>
          </p:cNvSpPr>
          <p:nvPr>
            <p:ph type="subTitle" idx="3"/>
          </p:nvPr>
        </p:nvSpPr>
        <p:spPr>
          <a:xfrm>
            <a:off x="9427184" y="406570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7" name="Google Shape;357;p52"/>
          <p:cNvSpPr txBox="1">
            <a:spLocks noGrp="1"/>
          </p:cNvSpPr>
          <p:nvPr>
            <p:ph type="subTitle" idx="4"/>
          </p:nvPr>
        </p:nvSpPr>
        <p:spPr>
          <a:xfrm>
            <a:off x="9042203" y="4535833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8" name="Google Shape;358;p52"/>
          <p:cNvSpPr txBox="1">
            <a:spLocks noGrp="1"/>
          </p:cNvSpPr>
          <p:nvPr>
            <p:ph type="subTitle" idx="5"/>
          </p:nvPr>
        </p:nvSpPr>
        <p:spPr>
          <a:xfrm>
            <a:off x="9446744" y="225924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subTitle" idx="6"/>
          </p:nvPr>
        </p:nvSpPr>
        <p:spPr>
          <a:xfrm>
            <a:off x="6795003" y="2753112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subTitle" idx="7"/>
          </p:nvPr>
        </p:nvSpPr>
        <p:spPr>
          <a:xfrm>
            <a:off x="7183211" y="2259232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1" name="Google Shape;361;p52"/>
          <p:cNvSpPr txBox="1">
            <a:spLocks noGrp="1"/>
          </p:cNvSpPr>
          <p:nvPr>
            <p:ph type="subTitle" idx="8"/>
          </p:nvPr>
        </p:nvSpPr>
        <p:spPr>
          <a:xfrm>
            <a:off x="9059628" y="2753107"/>
            <a:ext cx="20428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2" name="Google Shape;362;p52"/>
          <p:cNvSpPr txBox="1">
            <a:spLocks noGrp="1"/>
          </p:cNvSpPr>
          <p:nvPr>
            <p:ph type="title"/>
          </p:nvPr>
        </p:nvSpPr>
        <p:spPr>
          <a:xfrm>
            <a:off x="967367" y="590267"/>
            <a:ext cx="37768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63" name="Google Shape;363;p5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364" name="Google Shape;364;p52"/>
          <p:cNvCxnSpPr/>
          <p:nvPr/>
        </p:nvCxnSpPr>
        <p:spPr>
          <a:xfrm>
            <a:off x="12060400" y="1452733"/>
            <a:ext cx="0" cy="462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91882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7">
  <p:cSld name="Title and four column 7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>
            <a:spLocks noGrp="1"/>
          </p:cNvSpPr>
          <p:nvPr>
            <p:ph type="subTitle" idx="1"/>
          </p:nvPr>
        </p:nvSpPr>
        <p:spPr>
          <a:xfrm>
            <a:off x="5189356" y="2161484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7" name="Google Shape;367;p53"/>
          <p:cNvSpPr txBox="1">
            <a:spLocks noGrp="1"/>
          </p:cNvSpPr>
          <p:nvPr>
            <p:ph type="subTitle" idx="2"/>
          </p:nvPr>
        </p:nvSpPr>
        <p:spPr>
          <a:xfrm>
            <a:off x="892385" y="1990385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8" name="Google Shape;368;p53"/>
          <p:cNvSpPr txBox="1">
            <a:spLocks noGrp="1"/>
          </p:cNvSpPr>
          <p:nvPr>
            <p:ph type="subTitle" idx="3"/>
          </p:nvPr>
        </p:nvSpPr>
        <p:spPr>
          <a:xfrm>
            <a:off x="5176800" y="3653100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9" name="Google Shape;369;p53"/>
          <p:cNvSpPr txBox="1">
            <a:spLocks noGrp="1"/>
          </p:cNvSpPr>
          <p:nvPr>
            <p:ph type="subTitle" idx="4"/>
          </p:nvPr>
        </p:nvSpPr>
        <p:spPr>
          <a:xfrm>
            <a:off x="889985" y="3471496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0" name="Google Shape;370;p53"/>
          <p:cNvSpPr txBox="1">
            <a:spLocks noGrp="1"/>
          </p:cNvSpPr>
          <p:nvPr>
            <p:ph type="subTitle" idx="5"/>
          </p:nvPr>
        </p:nvSpPr>
        <p:spPr>
          <a:xfrm>
            <a:off x="5189356" y="290535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1" name="Google Shape;371;p53"/>
          <p:cNvSpPr txBox="1">
            <a:spLocks noGrp="1"/>
          </p:cNvSpPr>
          <p:nvPr>
            <p:ph type="subTitle" idx="6"/>
          </p:nvPr>
        </p:nvSpPr>
        <p:spPr>
          <a:xfrm>
            <a:off x="8948815" y="2699720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subTitle" idx="7"/>
          </p:nvPr>
        </p:nvSpPr>
        <p:spPr>
          <a:xfrm>
            <a:off x="5176800" y="439148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subTitle" idx="8"/>
          </p:nvPr>
        </p:nvSpPr>
        <p:spPr>
          <a:xfrm>
            <a:off x="8948815" y="4233403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4" name="Google Shape;374;p53"/>
          <p:cNvSpPr txBox="1">
            <a:spLocks noGrp="1"/>
          </p:cNvSpPr>
          <p:nvPr>
            <p:ph type="title"/>
          </p:nvPr>
        </p:nvSpPr>
        <p:spPr>
          <a:xfrm>
            <a:off x="3539800" y="428209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75" name="Google Shape;375;p5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514969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8">
  <p:cSld name="Title and four column 8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subTitle" idx="1"/>
          </p:nvPr>
        </p:nvSpPr>
        <p:spPr>
          <a:xfrm>
            <a:off x="3872447" y="241401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8" name="Google Shape;378;p54"/>
          <p:cNvSpPr txBox="1">
            <a:spLocks noGrp="1"/>
          </p:cNvSpPr>
          <p:nvPr>
            <p:ph type="subTitle" idx="2"/>
          </p:nvPr>
        </p:nvSpPr>
        <p:spPr>
          <a:xfrm>
            <a:off x="7884800" y="2245539"/>
            <a:ext cx="336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subTitle" idx="3"/>
          </p:nvPr>
        </p:nvSpPr>
        <p:spPr>
          <a:xfrm>
            <a:off x="3872447" y="398005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0" name="Google Shape;380;p54"/>
          <p:cNvSpPr txBox="1">
            <a:spLocks noGrp="1"/>
          </p:cNvSpPr>
          <p:nvPr>
            <p:ph type="subTitle" idx="4"/>
          </p:nvPr>
        </p:nvSpPr>
        <p:spPr>
          <a:xfrm>
            <a:off x="7884800" y="4603868"/>
            <a:ext cx="336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1" name="Google Shape;381;p54"/>
          <p:cNvSpPr txBox="1">
            <a:spLocks noGrp="1"/>
          </p:cNvSpPr>
          <p:nvPr>
            <p:ph type="subTitle" idx="5"/>
          </p:nvPr>
        </p:nvSpPr>
        <p:spPr>
          <a:xfrm>
            <a:off x="3872447" y="31970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2" name="Google Shape;382;p54"/>
          <p:cNvSpPr txBox="1">
            <a:spLocks noGrp="1"/>
          </p:cNvSpPr>
          <p:nvPr>
            <p:ph type="subTitle" idx="6"/>
          </p:nvPr>
        </p:nvSpPr>
        <p:spPr>
          <a:xfrm>
            <a:off x="7884800" y="3031649"/>
            <a:ext cx="3368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3" name="Google Shape;383;p54"/>
          <p:cNvSpPr txBox="1">
            <a:spLocks noGrp="1"/>
          </p:cNvSpPr>
          <p:nvPr>
            <p:ph type="subTitle" idx="7"/>
          </p:nvPr>
        </p:nvSpPr>
        <p:spPr>
          <a:xfrm>
            <a:off x="3872447" y="4763072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4" name="Google Shape;384;p54"/>
          <p:cNvSpPr txBox="1">
            <a:spLocks noGrp="1"/>
          </p:cNvSpPr>
          <p:nvPr>
            <p:ph type="subTitle" idx="8"/>
          </p:nvPr>
        </p:nvSpPr>
        <p:spPr>
          <a:xfrm>
            <a:off x="7884800" y="3817759"/>
            <a:ext cx="3368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6140800" y="428209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6" name="Google Shape;386;p5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473483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9">
  <p:cSld name="Title and four column 9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9" name="Google Shape;389;p55"/>
          <p:cNvSpPr/>
          <p:nvPr/>
        </p:nvSpPr>
        <p:spPr>
          <a:xfrm>
            <a:off x="0" y="3420236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grpSp>
        <p:nvGrpSpPr>
          <p:cNvPr id="390" name="Google Shape;390;p55"/>
          <p:cNvGrpSpPr/>
          <p:nvPr/>
        </p:nvGrpSpPr>
        <p:grpSpPr>
          <a:xfrm>
            <a:off x="135400" y="3420233"/>
            <a:ext cx="11922568" cy="3296400"/>
            <a:chOff x="101550" y="2565175"/>
            <a:chExt cx="8941926" cy="2472300"/>
          </a:xfrm>
        </p:grpSpPr>
        <p:cxnSp>
          <p:nvCxnSpPr>
            <p:cNvPr id="391" name="Google Shape;391;p55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55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55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4" name="Google Shape;394;p55"/>
          <p:cNvSpPr txBox="1">
            <a:spLocks noGrp="1"/>
          </p:cNvSpPr>
          <p:nvPr>
            <p:ph type="subTitle" idx="1"/>
          </p:nvPr>
        </p:nvSpPr>
        <p:spPr>
          <a:xfrm>
            <a:off x="874900" y="4235909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5" name="Google Shape;395;p55"/>
          <p:cNvSpPr txBox="1">
            <a:spLocks noGrp="1"/>
          </p:cNvSpPr>
          <p:nvPr>
            <p:ph type="subTitle" idx="2"/>
          </p:nvPr>
        </p:nvSpPr>
        <p:spPr>
          <a:xfrm>
            <a:off x="357776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6" name="Google Shape;396;p55"/>
          <p:cNvSpPr txBox="1">
            <a:spLocks noGrp="1"/>
          </p:cNvSpPr>
          <p:nvPr>
            <p:ph type="subTitle" idx="3"/>
          </p:nvPr>
        </p:nvSpPr>
        <p:spPr>
          <a:xfrm>
            <a:off x="8967500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4"/>
          </p:nvPr>
        </p:nvSpPr>
        <p:spPr>
          <a:xfrm>
            <a:off x="628037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8" name="Google Shape;398;p55"/>
          <p:cNvSpPr txBox="1">
            <a:spLocks noGrp="1"/>
          </p:cNvSpPr>
          <p:nvPr>
            <p:ph type="title"/>
          </p:nvPr>
        </p:nvSpPr>
        <p:spPr>
          <a:xfrm>
            <a:off x="2376484" y="428200"/>
            <a:ext cx="74404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21991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0">
  <p:cSld name="Title and four column 10">
    <p:bg>
      <p:bgPr>
        <a:solidFill>
          <a:schemeClr val="dk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1" name="Google Shape;401;p56"/>
          <p:cNvSpPr txBox="1">
            <a:spLocks noGrp="1"/>
          </p:cNvSpPr>
          <p:nvPr>
            <p:ph type="subTitle" idx="1"/>
          </p:nvPr>
        </p:nvSpPr>
        <p:spPr>
          <a:xfrm>
            <a:off x="6946767" y="3827563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2" name="Google Shape;402;p56"/>
          <p:cNvSpPr txBox="1">
            <a:spLocks noGrp="1"/>
          </p:cNvSpPr>
          <p:nvPr>
            <p:ph type="subTitle" idx="2"/>
          </p:nvPr>
        </p:nvSpPr>
        <p:spPr>
          <a:xfrm>
            <a:off x="6946767" y="5170451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3" name="Google Shape;403;p56"/>
          <p:cNvSpPr txBox="1">
            <a:spLocks noGrp="1"/>
          </p:cNvSpPr>
          <p:nvPr>
            <p:ph type="subTitle" idx="3"/>
          </p:nvPr>
        </p:nvSpPr>
        <p:spPr>
          <a:xfrm>
            <a:off x="6946767" y="1116617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4" name="Google Shape;404;p56"/>
          <p:cNvSpPr txBox="1">
            <a:spLocks noGrp="1"/>
          </p:cNvSpPr>
          <p:nvPr>
            <p:ph type="subTitle" idx="4"/>
          </p:nvPr>
        </p:nvSpPr>
        <p:spPr>
          <a:xfrm>
            <a:off x="6946767" y="2466427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950967" y="2434305"/>
            <a:ext cx="3907200" cy="19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69104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1">
  <p:cSld name="Title and four column 1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8" name="Google Shape;408;p57"/>
          <p:cNvSpPr/>
          <p:nvPr/>
        </p:nvSpPr>
        <p:spPr>
          <a:xfrm rot="-5400000">
            <a:off x="1055000" y="2209633"/>
            <a:ext cx="3015600" cy="50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409" name="Google Shape;409;p57"/>
          <p:cNvSpPr/>
          <p:nvPr/>
        </p:nvSpPr>
        <p:spPr>
          <a:xfrm rot="-5400000">
            <a:off x="8134168" y="-332400"/>
            <a:ext cx="3015600" cy="512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410" name="Google Shape;410;p57"/>
          <p:cNvCxnSpPr/>
          <p:nvPr/>
        </p:nvCxnSpPr>
        <p:spPr>
          <a:xfrm rot="10800000">
            <a:off x="136233" y="32470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57"/>
          <p:cNvCxnSpPr/>
          <p:nvPr/>
        </p:nvCxnSpPr>
        <p:spPr>
          <a:xfrm rot="10800000">
            <a:off x="12056600" y="7234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57"/>
          <p:cNvSpPr txBox="1">
            <a:spLocks noGrp="1"/>
          </p:cNvSpPr>
          <p:nvPr>
            <p:ph type="subTitle" idx="1"/>
          </p:nvPr>
        </p:nvSpPr>
        <p:spPr>
          <a:xfrm>
            <a:off x="851616" y="492794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3" name="Google Shape;413;p57"/>
          <p:cNvSpPr txBox="1">
            <a:spLocks noGrp="1"/>
          </p:cNvSpPr>
          <p:nvPr>
            <p:ph type="subTitle" idx="2"/>
          </p:nvPr>
        </p:nvSpPr>
        <p:spPr>
          <a:xfrm>
            <a:off x="851600" y="3989953"/>
            <a:ext cx="37660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4" name="Google Shape;414;p57"/>
          <p:cNvSpPr txBox="1">
            <a:spLocks noGrp="1"/>
          </p:cNvSpPr>
          <p:nvPr>
            <p:ph type="subTitle" idx="3"/>
          </p:nvPr>
        </p:nvSpPr>
        <p:spPr>
          <a:xfrm>
            <a:off x="851616" y="3611789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5" name="Google Shape;415;p57"/>
          <p:cNvSpPr txBox="1">
            <a:spLocks noGrp="1"/>
          </p:cNvSpPr>
          <p:nvPr>
            <p:ph type="subTitle" idx="4"/>
          </p:nvPr>
        </p:nvSpPr>
        <p:spPr>
          <a:xfrm>
            <a:off x="851600" y="5305817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6" name="Google Shape;416;p57"/>
          <p:cNvSpPr txBox="1">
            <a:spLocks noGrp="1"/>
          </p:cNvSpPr>
          <p:nvPr>
            <p:ph type="subTitle" idx="5"/>
          </p:nvPr>
        </p:nvSpPr>
        <p:spPr>
          <a:xfrm>
            <a:off x="7545517" y="109010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7" name="Google Shape;417;p57"/>
          <p:cNvSpPr txBox="1">
            <a:spLocks noGrp="1"/>
          </p:cNvSpPr>
          <p:nvPr>
            <p:ph type="subTitle" idx="6"/>
          </p:nvPr>
        </p:nvSpPr>
        <p:spPr>
          <a:xfrm>
            <a:off x="7545517" y="2780280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8" name="Google Shape;418;p57"/>
          <p:cNvSpPr txBox="1">
            <a:spLocks noGrp="1"/>
          </p:cNvSpPr>
          <p:nvPr>
            <p:ph type="subTitle" idx="7"/>
          </p:nvPr>
        </p:nvSpPr>
        <p:spPr>
          <a:xfrm>
            <a:off x="7545517" y="2405528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9" name="Google Shape;419;p57"/>
          <p:cNvSpPr txBox="1">
            <a:spLocks noGrp="1"/>
          </p:cNvSpPr>
          <p:nvPr>
            <p:ph type="subTitle" idx="8"/>
          </p:nvPr>
        </p:nvSpPr>
        <p:spPr>
          <a:xfrm>
            <a:off x="7545517" y="1467288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title"/>
          </p:nvPr>
        </p:nvSpPr>
        <p:spPr>
          <a:xfrm>
            <a:off x="819249" y="428792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85015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2">
  <p:cSld name="Title and four column 1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58"/>
          <p:cNvSpPr txBox="1">
            <a:spLocks noGrp="1"/>
          </p:cNvSpPr>
          <p:nvPr>
            <p:ph type="subTitle" idx="1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4" name="Google Shape;424;p58"/>
          <p:cNvSpPr txBox="1">
            <a:spLocks noGrp="1"/>
          </p:cNvSpPr>
          <p:nvPr>
            <p:ph type="subTitle" idx="2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5" name="Google Shape;425;p58"/>
          <p:cNvSpPr txBox="1">
            <a:spLocks noGrp="1"/>
          </p:cNvSpPr>
          <p:nvPr>
            <p:ph type="subTitle" idx="3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6" name="Google Shape;426;p58"/>
          <p:cNvSpPr txBox="1">
            <a:spLocks noGrp="1"/>
          </p:cNvSpPr>
          <p:nvPr>
            <p:ph type="subTitle" idx="4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7" name="Google Shape;427;p58"/>
          <p:cNvSpPr txBox="1">
            <a:spLocks noGrp="1"/>
          </p:cNvSpPr>
          <p:nvPr>
            <p:ph type="subTitle" idx="5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8" name="Google Shape;428;p58"/>
          <p:cNvSpPr txBox="1">
            <a:spLocks noGrp="1"/>
          </p:cNvSpPr>
          <p:nvPr>
            <p:ph type="subTitle" idx="6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9" name="Google Shape;429;p58"/>
          <p:cNvSpPr txBox="1">
            <a:spLocks noGrp="1"/>
          </p:cNvSpPr>
          <p:nvPr>
            <p:ph type="subTitle" idx="7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0" name="Google Shape;430;p58"/>
          <p:cNvSpPr txBox="1">
            <a:spLocks noGrp="1"/>
          </p:cNvSpPr>
          <p:nvPr>
            <p:ph type="subTitle" idx="8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title"/>
          </p:nvPr>
        </p:nvSpPr>
        <p:spPr>
          <a:xfrm>
            <a:off x="3539800" y="428792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07643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/>
          <p:nvPr/>
        </p:nvSpPr>
        <p:spPr>
          <a:xfrm>
            <a:off x="166933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59"/>
          <p:cNvSpPr/>
          <p:nvPr/>
        </p:nvSpPr>
        <p:spPr>
          <a:xfrm>
            <a:off x="3550533" y="2326967"/>
            <a:ext cx="5154000" cy="46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59"/>
          <p:cNvSpPr txBox="1"/>
          <p:nvPr/>
        </p:nvSpPr>
        <p:spPr>
          <a:xfrm>
            <a:off x="4415000" y="5021067"/>
            <a:ext cx="3362000" cy="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sz="1467" b="1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36" name="Google Shape;436;p59"/>
          <p:cNvSpPr txBox="1">
            <a:spLocks noGrp="1"/>
          </p:cNvSpPr>
          <p:nvPr>
            <p:ph type="title"/>
          </p:nvPr>
        </p:nvSpPr>
        <p:spPr>
          <a:xfrm>
            <a:off x="3574033" y="884121"/>
            <a:ext cx="5112400" cy="1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37" name="Google Shape;437;p59"/>
          <p:cNvSpPr txBox="1">
            <a:spLocks noGrp="1"/>
          </p:cNvSpPr>
          <p:nvPr>
            <p:ph type="subTitle" idx="1"/>
          </p:nvPr>
        </p:nvSpPr>
        <p:spPr>
          <a:xfrm>
            <a:off x="3697467" y="2530705"/>
            <a:ext cx="4762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438" name="Google Shape;438;p59"/>
          <p:cNvCxnSpPr/>
          <p:nvPr/>
        </p:nvCxnSpPr>
        <p:spPr>
          <a:xfrm>
            <a:off x="3548417" y="6716400"/>
            <a:ext cx="5163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58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242000" y="5473067"/>
            <a:ext cx="9708000" cy="67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9923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225237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84586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71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953467" y="1821800"/>
            <a:ext cx="6488400" cy="20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953467" y="4085033"/>
            <a:ext cx="6488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43" name="Google Shape;43;p11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804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50" Type="http://schemas.openxmlformats.org/officeDocument/2006/relationships/slideLayout" Target="../slideLayouts/slideLayout73.xml"/><Relationship Id="rId55" Type="http://schemas.openxmlformats.org/officeDocument/2006/relationships/slideLayout" Target="../slideLayouts/slideLayout78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3" Type="http://schemas.openxmlformats.org/officeDocument/2006/relationships/slideLayout" Target="../slideLayouts/slideLayout76.xml"/><Relationship Id="rId58" Type="http://schemas.openxmlformats.org/officeDocument/2006/relationships/slideLayout" Target="../slideLayouts/slideLayout81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56" Type="http://schemas.openxmlformats.org/officeDocument/2006/relationships/slideLayout" Target="../slideLayouts/slideLayout79.xml"/><Relationship Id="rId8" Type="http://schemas.openxmlformats.org/officeDocument/2006/relationships/slideLayout" Target="../slideLayouts/slideLayout31.xml"/><Relationship Id="rId51" Type="http://schemas.openxmlformats.org/officeDocument/2006/relationships/slideLayout" Target="../slideLayouts/slideLayout74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59" Type="http://schemas.openxmlformats.org/officeDocument/2006/relationships/theme" Target="../theme/theme3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54" Type="http://schemas.openxmlformats.org/officeDocument/2006/relationships/slideLayout" Target="../slideLayouts/slideLayout77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72.xml"/><Relationship Id="rId57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52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8995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8080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67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749" r:id="rId37"/>
    <p:sldLayoutId id="2147483750" r:id="rId38"/>
    <p:sldLayoutId id="2147483751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  <p:sldLayoutId id="2147483758" r:id="rId46"/>
    <p:sldLayoutId id="2147483759" r:id="rId47"/>
    <p:sldLayoutId id="2147483760" r:id="rId48"/>
    <p:sldLayoutId id="2147483761" r:id="rId49"/>
    <p:sldLayoutId id="2147483762" r:id="rId50"/>
    <p:sldLayoutId id="2147483763" r:id="rId51"/>
    <p:sldLayoutId id="2147483764" r:id="rId52"/>
    <p:sldLayoutId id="2147483765" r:id="rId53"/>
    <p:sldLayoutId id="2147483766" r:id="rId54"/>
    <p:sldLayoutId id="2147483767" r:id="rId55"/>
    <p:sldLayoutId id="2147483768" r:id="rId56"/>
    <p:sldLayoutId id="2147483769" r:id="rId57"/>
    <p:sldLayoutId id="2147483770" r:id="rId58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3" name="Google Shape;453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6228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7CFB-F2F2-69B8-D173-B2E3A094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548" y="237506"/>
            <a:ext cx="8799616" cy="3348842"/>
          </a:xfrm>
        </p:spPr>
        <p:txBody>
          <a:bodyPr/>
          <a:lstStyle/>
          <a:p>
            <a:r>
              <a:rPr lang="pt-BR" dirty="0"/>
              <a:t>MULTIPLICAÇÃO DE MATRIZES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AD074-90E5-0ED4-AEB6-51ADD800F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4702433"/>
            <a:ext cx="10224654" cy="546000"/>
          </a:xfrm>
        </p:spPr>
        <p:txBody>
          <a:bodyPr/>
          <a:lstStyle/>
          <a:p>
            <a:r>
              <a:rPr lang="pt-BR" dirty="0"/>
              <a:t>CICERO IGOR ALVES TORQUATO DOS SANTOS</a:t>
            </a:r>
          </a:p>
        </p:txBody>
      </p:sp>
    </p:spTree>
    <p:extLst>
      <p:ext uri="{BB962C8B-B14F-4D97-AF65-F5344CB8AC3E}">
        <p14:creationId xmlns:p14="http://schemas.microsoft.com/office/powerpoint/2010/main" val="5861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F57B0D2-C962-5D2A-04D6-8D1366CA4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88323"/>
              </p:ext>
            </p:extLst>
          </p:nvPr>
        </p:nvGraphicFramePr>
        <p:xfrm>
          <a:off x="1290638" y="1954657"/>
          <a:ext cx="9610723" cy="3719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374">
                  <a:extLst>
                    <a:ext uri="{9D8B030D-6E8A-4147-A177-3AD203B41FA5}">
                      <a16:colId xmlns:a16="http://schemas.microsoft.com/office/drawing/2014/main" val="3999189769"/>
                    </a:ext>
                  </a:extLst>
                </a:gridCol>
                <a:gridCol w="1587505">
                  <a:extLst>
                    <a:ext uri="{9D8B030D-6E8A-4147-A177-3AD203B41FA5}">
                      <a16:colId xmlns:a16="http://schemas.microsoft.com/office/drawing/2014/main" val="1973945418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3947097706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2815227941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2597937659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3576880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Algoritmo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Quantidade de operações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Tempo (segundos)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Speedup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Eficiência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Comentários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8988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Sequencial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311.5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 -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(315.76, 288.36, 318.98,316.66, 317.74).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932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(2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196.17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1.587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0.79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(196.99, 191.00, 210.31, 194.59, 187.96).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5660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(4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143.902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2.164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0.54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(139.78, 146.34, 148.93, 138.74, 145.72).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78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C6DD88-F45E-4D5C-0850-B377BB5C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7" y="1472540"/>
            <a:ext cx="9440883" cy="46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6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24B0E64-1855-864A-F7A6-3FBAEEC3C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23624"/>
              </p:ext>
            </p:extLst>
          </p:nvPr>
        </p:nvGraphicFramePr>
        <p:xfrm>
          <a:off x="1290638" y="1874995"/>
          <a:ext cx="9610724" cy="4023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812">
                  <a:extLst>
                    <a:ext uri="{9D8B030D-6E8A-4147-A177-3AD203B41FA5}">
                      <a16:colId xmlns:a16="http://schemas.microsoft.com/office/drawing/2014/main" val="1181114472"/>
                    </a:ext>
                  </a:extLst>
                </a:gridCol>
                <a:gridCol w="1905761">
                  <a:extLst>
                    <a:ext uri="{9D8B030D-6E8A-4147-A177-3AD203B41FA5}">
                      <a16:colId xmlns:a16="http://schemas.microsoft.com/office/drawing/2014/main" val="687154509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108454273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941903509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3735410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Algoritmo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Quantidade de      operações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Tempo (segundos)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Speedup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Comentários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0898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Sequencial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108.102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(108.07, 106.70, 108.42, 108.52, 108.80).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048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(4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112.594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0.960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(112.10, 112.35, 112.88, 111.77, 113.87).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85726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 (4 processos)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96.828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1.116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(96.46, 96.54, 96.69, 97.02, 97.43).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115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 (5 processos)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96.536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1.119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(96.59, 96.93,96.31, 96.54, 96.31).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568258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C1639C-F101-8DC0-767D-14E56FFC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187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94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E5F20A7-5129-FC22-CA4E-A9796C05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As maiores dificuldades encontradas foram gerenciar a alocação e liberação de memória porque quando se trabalha com matrizes grandes, como no problema, a alocação e liberação adequadas de memória se tornam importantes.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Tendo em vista esse problema foi necessário alocar espaço na memória </a:t>
            </a:r>
            <a:r>
              <a:rPr lang="pt-BR" sz="2000" i="1" dirty="0" err="1"/>
              <a:t>heap</a:t>
            </a:r>
            <a:r>
              <a:rPr lang="pt-BR" sz="2000" dirty="0"/>
              <a:t> para as matrizes. Essa alocação de memória serviu para evitar estouro de memória (</a:t>
            </a:r>
            <a:r>
              <a:rPr lang="pt-BR" sz="2000" i="1" dirty="0" err="1"/>
              <a:t>segmentation</a:t>
            </a:r>
            <a:r>
              <a:rPr lang="pt-BR" sz="2000" i="1" dirty="0"/>
              <a:t> </a:t>
            </a:r>
            <a:r>
              <a:rPr lang="pt-BR" sz="2000" i="1" dirty="0" err="1"/>
              <a:t>fault</a:t>
            </a:r>
            <a:r>
              <a:rPr lang="pt-BR" sz="2000" dirty="0"/>
              <a:t>) 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CB6931-403C-DDAB-34C8-FA2FD9B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Dificuldades encontradas</a:t>
            </a:r>
          </a:p>
        </p:txBody>
      </p:sp>
    </p:spTree>
    <p:extLst>
      <p:ext uri="{BB962C8B-B14F-4D97-AF65-F5344CB8AC3E}">
        <p14:creationId xmlns:p14="http://schemas.microsoft.com/office/powerpoint/2010/main" val="282246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E5F20A7-5129-FC22-CA4E-A9796C05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STEIN, </a:t>
            </a:r>
            <a:r>
              <a:rPr lang="pt-BR" sz="2000" dirty="0" err="1"/>
              <a:t>Benhur</a:t>
            </a:r>
            <a:r>
              <a:rPr lang="pt-BR" sz="2000" dirty="0"/>
              <a:t>; NAVAUX, Philippe Olivier Alexandre. Programação Paralela com </a:t>
            </a:r>
            <a:r>
              <a:rPr lang="pt-BR" sz="2000" dirty="0" err="1"/>
              <a:t>OpenMP</a:t>
            </a:r>
            <a:r>
              <a:rPr lang="pt-BR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BORIN, Edson. Matrizes - Algoritmos e Programação de Computadores. Instituto de Computação (IC/Unicamp)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CB6931-403C-DDAB-34C8-FA2FD9B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0361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3AA2735-CB4C-567E-20D9-FB85D7435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200" dirty="0"/>
              <a:t>A multiplicação de matrizes é um problema desafiador devido à sua complexidade algorítmica e ao consumo de memória, com um tempo de execução que aumenta rapidamente com o tamanho das matrizes.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 marL="114300" indent="0"/>
            <a:endParaRPr lang="pt-BR" sz="22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FDA0D0-E621-B9FE-EEC1-815F9D1B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PROBLEMA</a:t>
            </a:r>
          </a:p>
        </p:txBody>
      </p:sp>
    </p:spTree>
    <p:extLst>
      <p:ext uri="{BB962C8B-B14F-4D97-AF65-F5344CB8AC3E}">
        <p14:creationId xmlns:p14="http://schemas.microsoft.com/office/powerpoint/2010/main" val="29917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As matrizes </a:t>
            </a:r>
            <a:r>
              <a:rPr lang="pt-BR" i="1" dirty="0"/>
              <a:t>A, B </a:t>
            </a:r>
            <a:r>
              <a:rPr lang="pt-BR" dirty="0"/>
              <a:t>e </a:t>
            </a:r>
            <a:r>
              <a:rPr lang="pt-BR" i="1" dirty="0"/>
              <a:t>C </a:t>
            </a:r>
            <a:r>
              <a:rPr lang="pt-BR" dirty="0"/>
              <a:t>são declaradas como ponteiros para um </a:t>
            </a:r>
            <a:r>
              <a:rPr lang="pt-BR" dirty="0" err="1"/>
              <a:t>array</a:t>
            </a:r>
            <a:r>
              <a:rPr lang="pt-BR" dirty="0"/>
              <a:t> multidimensional de tamanho </a:t>
            </a:r>
            <a:r>
              <a:rPr lang="pt-BR" i="1" dirty="0"/>
              <a:t>N</a:t>
            </a:r>
            <a:r>
              <a:rPr lang="pt-BR" dirty="0"/>
              <a:t>. A declaração </a:t>
            </a:r>
            <a:r>
              <a:rPr lang="pt-BR" i="1" dirty="0" err="1"/>
              <a:t>double</a:t>
            </a:r>
            <a:r>
              <a:rPr lang="pt-BR" i="1" dirty="0"/>
              <a:t> (*A)[N] </a:t>
            </a:r>
            <a:r>
              <a:rPr lang="pt-BR" dirty="0"/>
              <a:t>indica que </a:t>
            </a:r>
            <a:r>
              <a:rPr lang="pt-BR" i="1" dirty="0"/>
              <a:t>A</a:t>
            </a:r>
            <a:r>
              <a:rPr lang="pt-BR" dirty="0"/>
              <a:t> é um ponteiro para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i="1" dirty="0"/>
              <a:t>N </a:t>
            </a:r>
            <a:r>
              <a:rPr lang="pt-BR" dirty="0"/>
              <a:t>elementos do tipo </a:t>
            </a:r>
            <a:r>
              <a:rPr lang="pt-BR" dirty="0" err="1"/>
              <a:t>double</a:t>
            </a:r>
            <a:r>
              <a:rPr lang="pt-BR" dirty="0"/>
              <a:t>. Essa abordagem permite alocar memória suficiente para armazenar uma matriz de </a:t>
            </a:r>
            <a:r>
              <a:rPr lang="pt-BR" i="1" dirty="0"/>
              <a:t>N</a:t>
            </a:r>
            <a:r>
              <a:rPr lang="pt-BR" dirty="0"/>
              <a:t> linhas e </a:t>
            </a:r>
            <a:r>
              <a:rPr lang="pt-BR" i="1" dirty="0"/>
              <a:t>N</a:t>
            </a:r>
            <a:r>
              <a:rPr lang="pt-BR" dirty="0"/>
              <a:t> colunas.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Como </a:t>
            </a:r>
            <a:r>
              <a:rPr lang="pt-BR" i="1" dirty="0"/>
              <a:t>N</a:t>
            </a:r>
            <a:r>
              <a:rPr lang="pt-BR" dirty="0"/>
              <a:t>= 3000 e o código tem três loops aninhados o número total de operações seria 3000^3  o que equivale a 27 bilhões (27.000.000.000) de operações.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Somente assim foi possível trabalhar com esse problema sem exceder o tamanho máximo permitido para as variáveis locais.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75034A-9E28-9639-0BAB-3C56861C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11" y="1623633"/>
            <a:ext cx="5997038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AC5124F-52C7-6BB2-BC6D-4E4D2CF7C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O código apresentado executa a multiplicação de matrizes. Ele utiliza três loops aninhados para percorrer os elementos das matrizes </a:t>
            </a:r>
            <a:r>
              <a:rPr lang="pt-BR" sz="2000" i="1" dirty="0"/>
              <a:t>A, B </a:t>
            </a:r>
            <a:r>
              <a:rPr lang="pt-BR" sz="2000" dirty="0"/>
              <a:t>e </a:t>
            </a:r>
            <a:r>
              <a:rPr lang="pt-BR" sz="2000" i="1" dirty="0"/>
              <a:t>C</a:t>
            </a:r>
            <a:r>
              <a:rPr lang="pt-BR" sz="2000" dirty="0"/>
              <a:t>, multiplicando os elementos correspondentes e somando-os para calcular o valor de cada elemento da matriz resultante </a:t>
            </a:r>
            <a:r>
              <a:rPr lang="pt-BR" sz="2000" i="1" dirty="0"/>
              <a:t>C</a:t>
            </a:r>
            <a:r>
              <a:rPr lang="pt-BR" sz="2000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E3EC04-E684-7989-87E5-EA4A8960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91F674-7419-BA86-DF6C-9E58F57B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50" y="3004457"/>
            <a:ext cx="6353299" cy="30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A região paralela foi inicializada e serviu para paralelizar o loop externo e o parâmetro </a:t>
            </a:r>
            <a:r>
              <a:rPr lang="pt-BR" i="1" dirty="0" err="1"/>
              <a:t>private</a:t>
            </a:r>
            <a:r>
              <a:rPr lang="pt-BR" i="1" dirty="0"/>
              <a:t>(j, k) </a:t>
            </a:r>
            <a:r>
              <a:rPr lang="pt-BR" dirty="0"/>
              <a:t>especifica que as variáveis </a:t>
            </a:r>
            <a:r>
              <a:rPr lang="pt-BR" i="1" dirty="0"/>
              <a:t>j</a:t>
            </a:r>
            <a:r>
              <a:rPr lang="pt-BR" dirty="0"/>
              <a:t> e </a:t>
            </a:r>
            <a:r>
              <a:rPr lang="pt-BR" i="1" dirty="0"/>
              <a:t>k</a:t>
            </a:r>
            <a:r>
              <a:rPr lang="pt-BR" dirty="0"/>
              <a:t> devem ser privadas para cada thread, o que significa que cada thread terá sua própria cópia dessas variáveis.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Dentro do loop paralelizado, cada thread executa uma iteração do loop externo, que percorre as linhas da matriz </a:t>
            </a:r>
            <a:r>
              <a:rPr lang="pt-BR" i="1" dirty="0"/>
              <a:t>A</a:t>
            </a:r>
            <a:r>
              <a:rPr lang="pt-BR" dirty="0"/>
              <a:t> e matriz </a:t>
            </a:r>
            <a:r>
              <a:rPr lang="pt-BR" i="1" dirty="0"/>
              <a:t>C</a:t>
            </a:r>
            <a:r>
              <a:rPr lang="pt-BR" dirty="0"/>
              <a:t>. As iterações são divididas entre as threads disponíveis, permitindo a execução simultânea em várias threads.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 - </a:t>
            </a:r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A3D7AF-09CD-CC87-177D-86A3C7CCC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1623634"/>
            <a:ext cx="5145063" cy="41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733" y="938151"/>
            <a:ext cx="3656707" cy="5712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Nessa parte do código com MPI, o trabalho de multiplicação de matrizes é dividido entre os processos através das variáveis </a:t>
            </a:r>
            <a:r>
              <a:rPr lang="pt-BR" sz="1400" i="1" dirty="0" err="1"/>
              <a:t>chunk_size</a:t>
            </a:r>
            <a:r>
              <a:rPr lang="pt-BR" sz="1400" i="1" dirty="0"/>
              <a:t>, </a:t>
            </a:r>
            <a:r>
              <a:rPr lang="pt-BR" sz="1400" i="1" dirty="0" err="1"/>
              <a:t>chunk_start</a:t>
            </a:r>
            <a:r>
              <a:rPr lang="pt-BR" sz="1400" i="1" dirty="0"/>
              <a:t> e </a:t>
            </a:r>
            <a:r>
              <a:rPr lang="pt-BR" sz="1400" i="1" dirty="0" err="1"/>
              <a:t>chunk_end</a:t>
            </a:r>
            <a:r>
              <a:rPr lang="pt-BR" sz="1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 Cada processo recebe uma porção contígua da matriz e executa a inicialização das matrizes </a:t>
            </a:r>
            <a:r>
              <a:rPr lang="pt-BR" sz="1400" i="1" dirty="0"/>
              <a:t>A </a:t>
            </a:r>
            <a:r>
              <a:rPr lang="pt-BR" sz="1400" dirty="0"/>
              <a:t>e </a:t>
            </a:r>
            <a:r>
              <a:rPr lang="pt-BR" sz="1400" i="1" dirty="0"/>
              <a:t>B</a:t>
            </a:r>
            <a:r>
              <a:rPr lang="pt-BR" sz="1400" dirty="0"/>
              <a:t> apenas para os índices correspondentes ao seu intervalo atribuído. 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 O </a:t>
            </a:r>
            <a:r>
              <a:rPr lang="pt-BR" sz="1400" i="1" dirty="0" err="1"/>
              <a:t>signed</a:t>
            </a:r>
            <a:r>
              <a:rPr lang="pt-BR" sz="1400" i="1" dirty="0"/>
              <a:t> </a:t>
            </a:r>
            <a:r>
              <a:rPr lang="pt-BR" sz="1400" i="1" dirty="0" err="1"/>
              <a:t>long</a:t>
            </a:r>
            <a:r>
              <a:rPr lang="pt-BR" sz="1400" i="1" dirty="0"/>
              <a:t> </a:t>
            </a:r>
            <a:r>
              <a:rPr lang="pt-BR" sz="1400" dirty="0"/>
              <a:t>foi utilizado nessa parte do código devido ao tamanho necessário para armazenar os índices das matrizes . Ele permite que os índices das matrizes possam ser armazenados adequadamente, garantindo que todos os elementos sejam acessados corretamente durante a paralelização e execução do código.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 - </a:t>
            </a:r>
            <a:r>
              <a:rPr lang="pt-BR" dirty="0" err="1"/>
              <a:t>openmpi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6F5378-B9EF-AF1C-CE62-03D2309FA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78" y="1364684"/>
            <a:ext cx="7214292" cy="4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6BB6BA7-E15A-A602-5AA2-DE9B59FD2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8383" y="4529567"/>
            <a:ext cx="4400958" cy="413200"/>
          </a:xfrm>
        </p:spPr>
        <p:txBody>
          <a:bodyPr/>
          <a:lstStyle/>
          <a:p>
            <a:r>
              <a:rPr lang="pt-BR" dirty="0"/>
              <a:t> OPENMP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68C37-3CEC-C4E1-5BC0-95ACAA980A2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073236" y="4942767"/>
            <a:ext cx="3751172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https://github.com/IgorTorquatto/Programacao_Concorrente/blob/main/Projeto_Final/Paraleliza%C3%A7%C3%A3o/OpenMp.c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9D10EBC-CFB6-6DAE-255B-E1BF47ABEDF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08883" y="4539245"/>
            <a:ext cx="4058711" cy="413200"/>
          </a:xfrm>
        </p:spPr>
        <p:txBody>
          <a:bodyPr/>
          <a:lstStyle/>
          <a:p>
            <a:r>
              <a:rPr lang="pt-BR" dirty="0"/>
              <a:t> SEQUENCIAL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6F16591-24E6-B42A-BD23-C2CFDAF139F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001527" y="4942767"/>
            <a:ext cx="3822520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https://github.com/IgorTorquatto/Programacao_Concorrente/blob/main/Projeto_Final/Paraleliza%C3%A7%C3%A3o/OpenMPI.c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15186C5-2D6D-2115-6D46-B28585C0CFE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600208" y="4538645"/>
            <a:ext cx="4282909" cy="414400"/>
          </a:xfrm>
        </p:spPr>
        <p:txBody>
          <a:bodyPr/>
          <a:lstStyle/>
          <a:p>
            <a:r>
              <a:rPr lang="pt-BR" dirty="0"/>
              <a:t> OPENMPI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C3E2A44-39D9-1E89-EF4C-80C4BB03C9E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7517" y="4942767"/>
            <a:ext cx="3564356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https://github.com/IgorTorquatto/Programacao_Concorrente/blob/main/Projeto_Final/Sequencial/Sequencial.c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EFB6E32-88EA-DACD-136D-AA72F710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93868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6FB8-0E3E-042A-380E-E32F1A8E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computacionais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46E251-B82D-CA72-C1BD-80E71B17BD89}"/>
              </a:ext>
            </a:extLst>
          </p:cNvPr>
          <p:cNvSpPr txBox="1"/>
          <p:nvPr/>
        </p:nvSpPr>
        <p:spPr>
          <a:xfrm>
            <a:off x="917902" y="1030976"/>
            <a:ext cx="1021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pt-BR" sz="1800" dirty="0">
                <a:solidFill>
                  <a:schemeClr val="bg1"/>
                </a:solidFill>
                <a:latin typeface="Overpass"/>
              </a:rPr>
              <a:t>Computador pessoal: 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2FE36F4-973A-4C02-C30A-7E0470CE5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8638"/>
              </p:ext>
            </p:extLst>
          </p:nvPr>
        </p:nvGraphicFramePr>
        <p:xfrm>
          <a:off x="917902" y="1622836"/>
          <a:ext cx="9610726" cy="182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363">
                  <a:extLst>
                    <a:ext uri="{9D8B030D-6E8A-4147-A177-3AD203B41FA5}">
                      <a16:colId xmlns:a16="http://schemas.microsoft.com/office/drawing/2014/main" val="4154721189"/>
                    </a:ext>
                  </a:extLst>
                </a:gridCol>
                <a:gridCol w="4805363">
                  <a:extLst>
                    <a:ext uri="{9D8B030D-6E8A-4147-A177-3AD203B41FA5}">
                      <a16:colId xmlns:a16="http://schemas.microsoft.com/office/drawing/2014/main" val="3623443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CPU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AMD Athlon 3000G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96546772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RAM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8GB DDR4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19479283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SISTEMA OPERACIONAL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Windows 10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6537258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LINGUAGEM DE PROGRAMAÇÃO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41077217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COMPILADOR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gcc (MinGW.org GCC-6.3.0-1) 6.3.0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31080896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MPI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Microsoft MPI (MS-MPI) v10.1.2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120939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A8116EF-C186-378C-E458-466914AC7A5B}"/>
              </a:ext>
            </a:extLst>
          </p:cNvPr>
          <p:cNvSpPr txBox="1"/>
          <p:nvPr/>
        </p:nvSpPr>
        <p:spPr>
          <a:xfrm>
            <a:off x="917902" y="3505082"/>
            <a:ext cx="977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pt-BR" sz="1800" dirty="0">
                <a:solidFill>
                  <a:schemeClr val="bg1"/>
                </a:solidFill>
                <a:latin typeface="Overpass"/>
              </a:rPr>
              <a:t>Computador laboratório K05-s: </a:t>
            </a:r>
            <a:r>
              <a:rPr lang="pt-BR" dirty="0"/>
              <a:t>r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4F0195B-BFF1-CB02-4488-B0EB37817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35199"/>
              </p:ext>
            </p:extLst>
          </p:nvPr>
        </p:nvGraphicFramePr>
        <p:xfrm>
          <a:off x="833733" y="4138078"/>
          <a:ext cx="9694896" cy="182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7448">
                  <a:extLst>
                    <a:ext uri="{9D8B030D-6E8A-4147-A177-3AD203B41FA5}">
                      <a16:colId xmlns:a16="http://schemas.microsoft.com/office/drawing/2014/main" val="2609143926"/>
                    </a:ext>
                  </a:extLst>
                </a:gridCol>
                <a:gridCol w="4847448">
                  <a:extLst>
                    <a:ext uri="{9D8B030D-6E8A-4147-A177-3AD203B41FA5}">
                      <a16:colId xmlns:a16="http://schemas.microsoft.com/office/drawing/2014/main" val="1356025363"/>
                    </a:ext>
                  </a:extLst>
                </a:gridCol>
              </a:tblGrid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CPU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Intel (R) Core (TM)  i5-8500T 2.10GHz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505366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RAM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8GB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67502707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SISTEMA OPERACIONAL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Debian GNU/Linux 11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5358409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LINGUAGEM DE PROGRAMAÇÃO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0322469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COMPILADOR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GCC 10.2.1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094378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4.0.2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4781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C6B5EB-5A1C-D902-201C-A3A9CB231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484416"/>
            <a:ext cx="9298379" cy="45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21212"/>
      </p:ext>
    </p:extLst>
  </p:cSld>
  <p:clrMapOvr>
    <a:masterClrMapping/>
  </p:clrMapOvr>
</p:sld>
</file>

<file path=ppt/theme/theme1.xml><?xml version="1.0" encoding="utf-8"?>
<a:theme xmlns:a="http://schemas.openxmlformats.org/drawingml/2006/main" name="Scoops Media Agency by Slidesgo">
  <a:themeElements>
    <a:clrScheme name="Simple Light">
      <a:dk1>
        <a:srgbClr val="000000"/>
      </a:dk1>
      <a:lt1>
        <a:srgbClr val="174ED8"/>
      </a:lt1>
      <a:dk2>
        <a:srgbClr val="EFEFE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Scoops Media Agency by Slidesgo</Template>
  <TotalTime>269</TotalTime>
  <Words>906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35" baseType="lpstr">
      <vt:lpstr>Anaheim</vt:lpstr>
      <vt:lpstr>Arial</vt:lpstr>
      <vt:lpstr>Bebas Neue</vt:lpstr>
      <vt:lpstr>Calibri</vt:lpstr>
      <vt:lpstr>Fira Sans Extra Condensed Medium</vt:lpstr>
      <vt:lpstr>Nunito Light</vt:lpstr>
      <vt:lpstr>Overpass</vt:lpstr>
      <vt:lpstr>Overpass ExtraLight</vt:lpstr>
      <vt:lpstr>Overpass Light</vt:lpstr>
      <vt:lpstr>Proxima Nova</vt:lpstr>
      <vt:lpstr>Proxima Nova Semibold</vt:lpstr>
      <vt:lpstr>Raleway</vt:lpstr>
      <vt:lpstr>Roboto Slab Light</vt:lpstr>
      <vt:lpstr>Space Grotesk</vt:lpstr>
      <vt:lpstr>Wingdings</vt:lpstr>
      <vt:lpstr>Work Sans</vt:lpstr>
      <vt:lpstr>Work Sans Medium</vt:lpstr>
      <vt:lpstr>Scoops Media Agency by Slidesgo</vt:lpstr>
      <vt:lpstr>Slidesgo Final Pages</vt:lpstr>
      <vt:lpstr>Minimal Marketing by Slidesgo XL</vt:lpstr>
      <vt:lpstr>1_Slidesgo Final Pages</vt:lpstr>
      <vt:lpstr>MULTIPLICAÇÃO DE MATRIZES</vt:lpstr>
      <vt:lpstr>O PROBLEMA</vt:lpstr>
      <vt:lpstr>ALGORITMOS</vt:lpstr>
      <vt:lpstr>ALGORITMOS</vt:lpstr>
      <vt:lpstr>ALGORITMOS - openmp</vt:lpstr>
      <vt:lpstr>ALGORITMOS - openmpi</vt:lpstr>
      <vt:lpstr>ALGORITMOS</vt:lpstr>
      <vt:lpstr>Recursos computacionais</vt:lpstr>
      <vt:lpstr>Análise de desempenho</vt:lpstr>
      <vt:lpstr>Análise de desempenho</vt:lpstr>
      <vt:lpstr>Análise de desempenho</vt:lpstr>
      <vt:lpstr>Análise de desempenho</vt:lpstr>
      <vt:lpstr>Dificuldades encontradas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cicero</dc:creator>
  <cp:lastModifiedBy>cicero</cp:lastModifiedBy>
  <cp:revision>10</cp:revision>
  <dcterms:created xsi:type="dcterms:W3CDTF">2023-06-07T21:42:00Z</dcterms:created>
  <dcterms:modified xsi:type="dcterms:W3CDTF">2023-06-11T18:09:02Z</dcterms:modified>
</cp:coreProperties>
</file>