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7" r:id="rId2"/>
    <p:sldMasterId id="2147483710" r:id="rId3"/>
    <p:sldMasterId id="2147483772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49E7-86C7-4218-951C-FBCFC3CCB1E1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FEB5-3FB1-46C8-814C-D858B10CD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0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800" y="1609600"/>
            <a:ext cx="6210800" cy="2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5" y="4702433"/>
            <a:ext cx="61732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4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 hasCustomPrompt="1"/>
          </p:nvPr>
        </p:nvSpPr>
        <p:spPr>
          <a:xfrm>
            <a:off x="3066917" y="1865903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484" y="186589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 hasCustomPrompt="1"/>
          </p:nvPr>
        </p:nvSpPr>
        <p:spPr>
          <a:xfrm>
            <a:off x="3066917" y="335739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484" y="335738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 hasCustomPrompt="1"/>
          </p:nvPr>
        </p:nvSpPr>
        <p:spPr>
          <a:xfrm>
            <a:off x="3066917" y="483668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7" hasCustomPrompt="1"/>
          </p:nvPr>
        </p:nvSpPr>
        <p:spPr>
          <a:xfrm>
            <a:off x="8145484" y="483668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423117" y="2564292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1423117" y="4055780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9"/>
          </p:nvPr>
        </p:nvSpPr>
        <p:spPr>
          <a:xfrm>
            <a:off x="1423117" y="5535076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6501684" y="2558505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4"/>
          </p:nvPr>
        </p:nvSpPr>
        <p:spPr>
          <a:xfrm>
            <a:off x="6521284" y="4049993"/>
            <a:ext cx="4228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5"/>
          </p:nvPr>
        </p:nvSpPr>
        <p:spPr>
          <a:xfrm>
            <a:off x="6517284" y="5529289"/>
            <a:ext cx="423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28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7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7458933" y="2290004"/>
            <a:ext cx="37796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458945" y="713333"/>
            <a:ext cx="37796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28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966667" y="2290000"/>
            <a:ext cx="6871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3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53467" y="1956096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953467" y="2673136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953467" y="4774403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459333" y="2667973"/>
            <a:ext cx="4779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953467" y="4057363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6"/>
          </p:nvPr>
        </p:nvSpPr>
        <p:spPr>
          <a:xfrm>
            <a:off x="6459333" y="1955437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98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3187500" y="2264367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2"/>
          </p:nvPr>
        </p:nvSpPr>
        <p:spPr>
          <a:xfrm>
            <a:off x="3187500" y="3861524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3"/>
          </p:nvPr>
        </p:nvSpPr>
        <p:spPr>
          <a:xfrm>
            <a:off x="3187500" y="5458669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4"/>
          </p:nvPr>
        </p:nvSpPr>
        <p:spPr>
          <a:xfrm>
            <a:off x="3187500" y="1588921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5"/>
          </p:nvPr>
        </p:nvSpPr>
        <p:spPr>
          <a:xfrm>
            <a:off x="3187500" y="3186068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6"/>
          </p:nvPr>
        </p:nvSpPr>
        <p:spPr>
          <a:xfrm>
            <a:off x="3187500" y="4783227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55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163200" y="1596769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163200" y="2484937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3"/>
          </p:nvPr>
        </p:nvSpPr>
        <p:spPr>
          <a:xfrm>
            <a:off x="6481200" y="248493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1163200" y="4744271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5"/>
          </p:nvPr>
        </p:nvSpPr>
        <p:spPr>
          <a:xfrm>
            <a:off x="6481200" y="4744271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6"/>
          </p:nvPr>
        </p:nvSpPr>
        <p:spPr>
          <a:xfrm>
            <a:off x="1163200" y="3856271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7"/>
          </p:nvPr>
        </p:nvSpPr>
        <p:spPr>
          <a:xfrm>
            <a:off x="6481200" y="1596769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8"/>
          </p:nvPr>
        </p:nvSpPr>
        <p:spPr>
          <a:xfrm>
            <a:off x="6481200" y="3856204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87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956300" y="2448699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2"/>
          </p:nvPr>
        </p:nvSpPr>
        <p:spPr>
          <a:xfrm>
            <a:off x="443780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3"/>
          </p:nvPr>
        </p:nvSpPr>
        <p:spPr>
          <a:xfrm>
            <a:off x="791252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"/>
          </p:nvPr>
        </p:nvSpPr>
        <p:spPr>
          <a:xfrm>
            <a:off x="956300" y="4685400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5"/>
          </p:nvPr>
        </p:nvSpPr>
        <p:spPr>
          <a:xfrm>
            <a:off x="4438200" y="4685403"/>
            <a:ext cx="33156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6"/>
          </p:nvPr>
        </p:nvSpPr>
        <p:spPr>
          <a:xfrm>
            <a:off x="7916520" y="4685403"/>
            <a:ext cx="3308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7"/>
          </p:nvPr>
        </p:nvSpPr>
        <p:spPr>
          <a:xfrm>
            <a:off x="956300" y="1742033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8"/>
          </p:nvPr>
        </p:nvSpPr>
        <p:spPr>
          <a:xfrm>
            <a:off x="4438200" y="174203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9"/>
          </p:nvPr>
        </p:nvSpPr>
        <p:spPr>
          <a:xfrm>
            <a:off x="7912520" y="1742037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3"/>
          </p:nvPr>
        </p:nvSpPr>
        <p:spPr>
          <a:xfrm>
            <a:off x="956300" y="3980155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4"/>
          </p:nvPr>
        </p:nvSpPr>
        <p:spPr>
          <a:xfrm>
            <a:off x="4438200" y="398015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5"/>
          </p:nvPr>
        </p:nvSpPr>
        <p:spPr>
          <a:xfrm>
            <a:off x="7913120" y="3980159"/>
            <a:ext cx="33152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623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5390433" y="713333"/>
            <a:ext cx="5844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8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5390567" y="2267200"/>
            <a:ext cx="58444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395333" y="5091467"/>
            <a:ext cx="58432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13052"/>
            <a:ext cx="102720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293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 rot="10800000">
            <a:off x="101597" y="5789090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14" name="Google Shape;114;p22"/>
          <p:cNvSpPr/>
          <p:nvPr/>
        </p:nvSpPr>
        <p:spPr>
          <a:xfrm>
            <a:off x="10875264" y="107618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82024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82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72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77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55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67" y="1637916"/>
            <a:ext cx="10504400" cy="4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32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93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4134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071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8" name="Google Shape;48;p8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465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8181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656219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8181" y="4228300"/>
            <a:ext cx="40476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657419" y="4228300"/>
            <a:ext cx="40452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16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117633" y="1120600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53" name="Google Shape;53;p9"/>
          <p:cNvCxnSpPr/>
          <p:nvPr/>
        </p:nvCxnSpPr>
        <p:spPr>
          <a:xfrm>
            <a:off x="138400" y="1121100"/>
            <a:ext cx="0" cy="1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096000" y="10666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50967" y="1389241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0005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047923" y="421785"/>
            <a:ext cx="6630400" cy="20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85277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1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70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914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00" y="2765395"/>
            <a:ext cx="12192000" cy="13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91" name="Google Shape;91;p14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528000" y="2953135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2906077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906077" y="1580135"/>
            <a:ext cx="3121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2906077" y="1973937"/>
            <a:ext cx="3121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4" hasCustomPrompt="1"/>
          </p:nvPr>
        </p:nvSpPr>
        <p:spPr>
          <a:xfrm>
            <a:off x="6164192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6164192" y="1569571"/>
            <a:ext cx="3121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6161792" y="197393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7" hasCustomPrompt="1"/>
          </p:nvPr>
        </p:nvSpPr>
        <p:spPr>
          <a:xfrm>
            <a:off x="2906077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8"/>
          </p:nvPr>
        </p:nvSpPr>
        <p:spPr>
          <a:xfrm>
            <a:off x="2906077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2906077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3" hasCustomPrompt="1"/>
          </p:nvPr>
        </p:nvSpPr>
        <p:spPr>
          <a:xfrm>
            <a:off x="6164192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6164192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5"/>
          </p:nvPr>
        </p:nvSpPr>
        <p:spPr>
          <a:xfrm>
            <a:off x="6164192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68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874500" y="1165433"/>
            <a:ext cx="436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5"/>
          <p:cNvSpPr/>
          <p:nvPr/>
        </p:nvSpPr>
        <p:spPr>
          <a:xfrm>
            <a:off x="-96900" y="2670533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hasCustomPrompt="1"/>
          </p:nvPr>
        </p:nvSpPr>
        <p:spPr>
          <a:xfrm>
            <a:off x="5939067" y="1281817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5939067" y="2606616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5939067" y="4211385"/>
            <a:ext cx="51120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2056833" y="117648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35713" y="268673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93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hasCustomPrompt="1"/>
          </p:nvPr>
        </p:nvSpPr>
        <p:spPr>
          <a:xfrm>
            <a:off x="1423740" y="2689328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2"/>
          </p:nvPr>
        </p:nvSpPr>
        <p:spPr>
          <a:xfrm>
            <a:off x="3606640" y="2249972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7987395" y="2689333"/>
            <a:ext cx="2582000" cy="1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509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6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67164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950967" y="52558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08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66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6103933" y="1529367"/>
            <a:ext cx="6116000" cy="37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hasCustomPrompt="1"/>
          </p:nvPr>
        </p:nvSpPr>
        <p:spPr>
          <a:xfrm>
            <a:off x="777975" y="2165667"/>
            <a:ext cx="51452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725767" y="1916933"/>
            <a:ext cx="3980000" cy="2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373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6298667" y="3916187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2"/>
          </p:nvPr>
        </p:nvSpPr>
        <p:spPr>
          <a:xfrm>
            <a:off x="6298667" y="2269351"/>
            <a:ext cx="49544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363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4240800" y="-75500"/>
            <a:ext cx="37104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" name="Google Shape;138;p2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240800" y="393053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1260539" y="3796301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2"/>
          </p:nvPr>
        </p:nvSpPr>
        <p:spPr>
          <a:xfrm>
            <a:off x="931339" y="4211715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3"/>
          </p:nvPr>
        </p:nvSpPr>
        <p:spPr>
          <a:xfrm>
            <a:off x="8420456" y="3796292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8420456" y="4200388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35649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5266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54356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35127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932000" y="992995"/>
            <a:ext cx="2820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0963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26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823052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8765367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89529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4976418" y="135034"/>
            <a:ext cx="7043484" cy="6580133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5086300" y="719333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5086300" y="12162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5086300" y="271938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086300" y="3216307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5"/>
          </p:nvPr>
        </p:nvSpPr>
        <p:spPr>
          <a:xfrm>
            <a:off x="5086300" y="47192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6"/>
          </p:nvPr>
        </p:nvSpPr>
        <p:spPr>
          <a:xfrm>
            <a:off x="5086300" y="5216125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1857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8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2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3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4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7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1930967"/>
            <a:ext cx="5478800" cy="3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7508000" y="0"/>
            <a:ext cx="4684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08157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35400" y="145833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5086300" y="71666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2"/>
          </p:nvPr>
        </p:nvSpPr>
        <p:spPr>
          <a:xfrm>
            <a:off x="5086300" y="1211612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3"/>
          </p:nvPr>
        </p:nvSpPr>
        <p:spPr>
          <a:xfrm>
            <a:off x="5086300" y="286739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4"/>
          </p:nvPr>
        </p:nvSpPr>
        <p:spPr>
          <a:xfrm>
            <a:off x="5086300" y="3375931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5"/>
          </p:nvPr>
        </p:nvSpPr>
        <p:spPr>
          <a:xfrm>
            <a:off x="5086300" y="502735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6"/>
          </p:nvPr>
        </p:nvSpPr>
        <p:spPr>
          <a:xfrm>
            <a:off x="5086300" y="5535884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5381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051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68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7769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950969" y="4145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545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950969" y="7193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607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273524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36"/>
          <p:cNvSpPr/>
          <p:nvPr/>
        </p:nvSpPr>
        <p:spPr>
          <a:xfrm>
            <a:off x="0" y="1645433"/>
            <a:ext cx="3875200" cy="35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38400" y="1647033"/>
            <a:ext cx="0" cy="35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950967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035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829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50967" y="471933"/>
            <a:ext cx="103024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057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0815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1002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8229600" y="56072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598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41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41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9176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50967" y="910300"/>
            <a:ext cx="27788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8955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subTitle" idx="1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2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3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4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5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ubTitle" idx="6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subTitle" idx="7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8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9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3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4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15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547187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97000" y="431433"/>
            <a:ext cx="8102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ubTitle" idx="1"/>
          </p:nvPr>
        </p:nvSpPr>
        <p:spPr>
          <a:xfrm>
            <a:off x="4268257" y="20952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subTitle" idx="2"/>
          </p:nvPr>
        </p:nvSpPr>
        <p:spPr>
          <a:xfrm>
            <a:off x="4268257" y="24716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3"/>
          </p:nvPr>
        </p:nvSpPr>
        <p:spPr>
          <a:xfrm>
            <a:off x="8454912" y="20888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4"/>
          </p:nvPr>
        </p:nvSpPr>
        <p:spPr>
          <a:xfrm>
            <a:off x="8454912" y="24716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5"/>
          </p:nvPr>
        </p:nvSpPr>
        <p:spPr>
          <a:xfrm>
            <a:off x="8454912" y="35540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6"/>
          </p:nvPr>
        </p:nvSpPr>
        <p:spPr>
          <a:xfrm>
            <a:off x="8454912" y="3936881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7"/>
          </p:nvPr>
        </p:nvSpPr>
        <p:spPr>
          <a:xfrm>
            <a:off x="4268257" y="3560948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8"/>
          </p:nvPr>
        </p:nvSpPr>
        <p:spPr>
          <a:xfrm>
            <a:off x="4268257" y="3939112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9"/>
          </p:nvPr>
        </p:nvSpPr>
        <p:spPr>
          <a:xfrm>
            <a:off x="4268257" y="5047476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13"/>
          </p:nvPr>
        </p:nvSpPr>
        <p:spPr>
          <a:xfrm>
            <a:off x="4268257" y="5427711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14"/>
          </p:nvPr>
        </p:nvSpPr>
        <p:spPr>
          <a:xfrm>
            <a:off x="8454912" y="5049844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5"/>
          </p:nvPr>
        </p:nvSpPr>
        <p:spPr>
          <a:xfrm>
            <a:off x="8454912" y="5430079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25701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617633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5488333" y="2755067"/>
            <a:ext cx="6945200" cy="13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2156024" y="9276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2156024" y="12781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2156024" y="45241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2156024" y="48736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2156024" y="272969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2156024" y="3080987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6095300" y="2984033"/>
            <a:ext cx="5158000" cy="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6668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1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2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ubTitle" idx="3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subTitle" idx="4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subTitle" idx="5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6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ubTitle" idx="7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subTitle" idx="8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0787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1920229" y="2539967"/>
            <a:ext cx="1952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2"/>
          </p:nvPr>
        </p:nvSpPr>
        <p:spPr>
          <a:xfrm>
            <a:off x="950967" y="3017000"/>
            <a:ext cx="29216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3"/>
          </p:nvPr>
        </p:nvSpPr>
        <p:spPr>
          <a:xfrm>
            <a:off x="8294356" y="45184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4"/>
          </p:nvPr>
        </p:nvSpPr>
        <p:spPr>
          <a:xfrm>
            <a:off x="8294356" y="3022587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5"/>
          </p:nvPr>
        </p:nvSpPr>
        <p:spPr>
          <a:xfrm>
            <a:off x="8294356" y="25399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subTitle" idx="6"/>
          </p:nvPr>
        </p:nvSpPr>
        <p:spPr>
          <a:xfrm>
            <a:off x="8294356" y="4997295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2571767" y="503035"/>
            <a:ext cx="70484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7"/>
          </p:nvPr>
        </p:nvSpPr>
        <p:spPr>
          <a:xfrm>
            <a:off x="953797" y="5001967"/>
            <a:ext cx="2918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8"/>
          </p:nvPr>
        </p:nvSpPr>
        <p:spPr>
          <a:xfrm>
            <a:off x="1918431" y="4519567"/>
            <a:ext cx="1954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9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11238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1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subTitle" idx="2"/>
          </p:nvPr>
        </p:nvSpPr>
        <p:spPr>
          <a:xfrm>
            <a:off x="4957500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subTitle" idx="3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4"/>
          </p:nvPr>
        </p:nvSpPr>
        <p:spPr>
          <a:xfrm>
            <a:off x="8591433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5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ubTitle" idx="6"/>
          </p:nvPr>
        </p:nvSpPr>
        <p:spPr>
          <a:xfrm>
            <a:off x="1332267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7" name="Google Shape;327;p4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8013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Title and three columns 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5829199" y="2975663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5653416" y="33792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9170981" y="131107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9170984" y="50444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9170981" y="4640279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9170983" y="17146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950967" y="422300"/>
            <a:ext cx="3276400" cy="2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790480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Title and four column 5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ubTitle" idx="1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2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subTitle" idx="3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subTitle" idx="4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subTitle" idx="5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subTitle" idx="6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subTitle" idx="7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ubTitle" idx="8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269419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6">
  <p:cSld name="Title and four column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6930367" y="699933"/>
            <a:ext cx="4632400" cy="61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1"/>
          </p:nvPr>
        </p:nvSpPr>
        <p:spPr>
          <a:xfrm>
            <a:off x="7166067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5" name="Google Shape;355;p52"/>
          <p:cNvSpPr txBox="1">
            <a:spLocks noGrp="1"/>
          </p:cNvSpPr>
          <p:nvPr>
            <p:ph type="subTitle" idx="2"/>
          </p:nvPr>
        </p:nvSpPr>
        <p:spPr>
          <a:xfrm>
            <a:off x="6795000" y="4559565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subTitle" idx="3"/>
          </p:nvPr>
        </p:nvSpPr>
        <p:spPr>
          <a:xfrm>
            <a:off x="9427184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subTitle" idx="4"/>
          </p:nvPr>
        </p:nvSpPr>
        <p:spPr>
          <a:xfrm>
            <a:off x="9042203" y="4535833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subTitle" idx="5"/>
          </p:nvPr>
        </p:nvSpPr>
        <p:spPr>
          <a:xfrm>
            <a:off x="9446744" y="225924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ubTitle" idx="6"/>
          </p:nvPr>
        </p:nvSpPr>
        <p:spPr>
          <a:xfrm>
            <a:off x="6795003" y="2753112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subTitle" idx="7"/>
          </p:nvPr>
        </p:nvSpPr>
        <p:spPr>
          <a:xfrm>
            <a:off x="7183211" y="225923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subTitle" idx="8"/>
          </p:nvPr>
        </p:nvSpPr>
        <p:spPr>
          <a:xfrm>
            <a:off x="9059628" y="2753107"/>
            <a:ext cx="2042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967367" y="590267"/>
            <a:ext cx="37768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64" name="Google Shape;364;p52"/>
          <p:cNvCxnSpPr/>
          <p:nvPr/>
        </p:nvCxnSpPr>
        <p:spPr>
          <a:xfrm>
            <a:off x="12060400" y="1452733"/>
            <a:ext cx="0" cy="462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1882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7">
  <p:cSld name="Title and four column 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subTitle" idx="1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2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subTitle" idx="3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subTitle" idx="4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subTitle" idx="5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subTitle" idx="6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ubTitle" idx="7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subTitle" idx="8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75" name="Google Shape;375;p5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14969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8">
  <p:cSld name="Title and four column 8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subTitle" idx="1"/>
          </p:nvPr>
        </p:nvSpPr>
        <p:spPr>
          <a:xfrm>
            <a:off x="3872447" y="241401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subTitle" idx="2"/>
          </p:nvPr>
        </p:nvSpPr>
        <p:spPr>
          <a:xfrm>
            <a:off x="7884800" y="2245539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ubTitle" idx="3"/>
          </p:nvPr>
        </p:nvSpPr>
        <p:spPr>
          <a:xfrm>
            <a:off x="3872447" y="398005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subTitle" idx="4"/>
          </p:nvPr>
        </p:nvSpPr>
        <p:spPr>
          <a:xfrm>
            <a:off x="7884800" y="4603868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1" name="Google Shape;381;p54"/>
          <p:cNvSpPr txBox="1">
            <a:spLocks noGrp="1"/>
          </p:cNvSpPr>
          <p:nvPr>
            <p:ph type="subTitle" idx="5"/>
          </p:nvPr>
        </p:nvSpPr>
        <p:spPr>
          <a:xfrm>
            <a:off x="3872447" y="31970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subTitle" idx="6"/>
          </p:nvPr>
        </p:nvSpPr>
        <p:spPr>
          <a:xfrm>
            <a:off x="7884800" y="303164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ubTitle" idx="7"/>
          </p:nvPr>
        </p:nvSpPr>
        <p:spPr>
          <a:xfrm>
            <a:off x="3872447" y="476307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subTitle" idx="8"/>
          </p:nvPr>
        </p:nvSpPr>
        <p:spPr>
          <a:xfrm>
            <a:off x="7884800" y="381775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6140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6" name="Google Shape;386;p5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73483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9">
  <p:cSld name="Title and four column 9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9" name="Google Shape;389;p55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55"/>
          <p:cNvSpPr txBox="1">
            <a:spLocks noGrp="1"/>
          </p:cNvSpPr>
          <p:nvPr>
            <p:ph type="subTitle" idx="1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subTitle" idx="2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subTitle" idx="3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4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8" name="Google Shape;398;p55"/>
          <p:cNvSpPr txBox="1">
            <a:spLocks noGrp="1"/>
          </p:cNvSpPr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21991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0">
  <p:cSld name="Title and four column 10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56"/>
          <p:cNvSpPr txBox="1">
            <a:spLocks noGrp="1"/>
          </p:cNvSpPr>
          <p:nvPr>
            <p:ph type="subTitle" idx="1"/>
          </p:nvPr>
        </p:nvSpPr>
        <p:spPr>
          <a:xfrm>
            <a:off x="6946767" y="3827563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ubTitle" idx="2"/>
          </p:nvPr>
        </p:nvSpPr>
        <p:spPr>
          <a:xfrm>
            <a:off x="6946767" y="5170451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ubTitle" idx="3"/>
          </p:nvPr>
        </p:nvSpPr>
        <p:spPr>
          <a:xfrm>
            <a:off x="6946767" y="111661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subTitle" idx="4"/>
          </p:nvPr>
        </p:nvSpPr>
        <p:spPr>
          <a:xfrm>
            <a:off x="6946767" y="246642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950967" y="2434305"/>
            <a:ext cx="3907200" cy="1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6910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1">
  <p:cSld name="Title and four column 1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7"/>
          <p:cNvSpPr txBox="1">
            <a:spLocks noGrp="1"/>
          </p:cNvSpPr>
          <p:nvPr>
            <p:ph type="subTitle" idx="1"/>
          </p:nvPr>
        </p:nvSpPr>
        <p:spPr>
          <a:xfrm>
            <a:off x="851616" y="492794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3" name="Google Shape;413;p57"/>
          <p:cNvSpPr txBox="1">
            <a:spLocks noGrp="1"/>
          </p:cNvSpPr>
          <p:nvPr>
            <p:ph type="subTitle" idx="2"/>
          </p:nvPr>
        </p:nvSpPr>
        <p:spPr>
          <a:xfrm>
            <a:off x="851600" y="3989953"/>
            <a:ext cx="37660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subTitle" idx="3"/>
          </p:nvPr>
        </p:nvSpPr>
        <p:spPr>
          <a:xfrm>
            <a:off x="851616" y="361178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subTitle" idx="4"/>
          </p:nvPr>
        </p:nvSpPr>
        <p:spPr>
          <a:xfrm>
            <a:off x="851600" y="5305817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subTitle" idx="5"/>
          </p:nvPr>
        </p:nvSpPr>
        <p:spPr>
          <a:xfrm>
            <a:off x="7545517" y="109010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subTitle" idx="6"/>
          </p:nvPr>
        </p:nvSpPr>
        <p:spPr>
          <a:xfrm>
            <a:off x="7545517" y="2780280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ubTitle" idx="7"/>
          </p:nvPr>
        </p:nvSpPr>
        <p:spPr>
          <a:xfrm>
            <a:off x="7545517" y="2405528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subTitle" idx="8"/>
          </p:nvPr>
        </p:nvSpPr>
        <p:spPr>
          <a:xfrm>
            <a:off x="7545517" y="1467288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5015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2">
  <p:cSld name="Title and four column 1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58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5" name="Google Shape;425;p58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58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3539800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7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242000" y="5473067"/>
            <a:ext cx="9708000" cy="6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992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59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59"/>
          <p:cNvSpPr txBox="1"/>
          <p:nvPr/>
        </p:nvSpPr>
        <p:spPr>
          <a:xfrm>
            <a:off x="4415000" y="5021067"/>
            <a:ext cx="3362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ubTitle" idx="1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8" name="Google Shape;438;p59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58418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225237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4586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821800"/>
            <a:ext cx="6488400" cy="20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953467" y="4085033"/>
            <a:ext cx="648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" name="Google Shape;43;p1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80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Relationship Id="rId6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8995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808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67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6" r:id="rId45"/>
    <p:sldLayoutId id="2147483757" r:id="rId46"/>
    <p:sldLayoutId id="2147483758" r:id="rId47"/>
    <p:sldLayoutId id="2147483759" r:id="rId48"/>
    <p:sldLayoutId id="2147483760" r:id="rId49"/>
    <p:sldLayoutId id="2147483761" r:id="rId50"/>
    <p:sldLayoutId id="2147483762" r:id="rId51"/>
    <p:sldLayoutId id="2147483763" r:id="rId52"/>
    <p:sldLayoutId id="2147483764" r:id="rId53"/>
    <p:sldLayoutId id="2147483765" r:id="rId54"/>
    <p:sldLayoutId id="2147483766" r:id="rId55"/>
    <p:sldLayoutId id="2147483767" r:id="rId56"/>
    <p:sldLayoutId id="2147483768" r:id="rId57"/>
    <p:sldLayoutId id="2147483769" r:id="rId58"/>
    <p:sldLayoutId id="2147483770" r:id="rId5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622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7CFB-F2F2-69B8-D173-B2E3A094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548" y="237506"/>
            <a:ext cx="8799616" cy="3348842"/>
          </a:xfrm>
        </p:spPr>
        <p:txBody>
          <a:bodyPr/>
          <a:lstStyle/>
          <a:p>
            <a:r>
              <a:rPr lang="pt-BR" dirty="0"/>
              <a:t>MULTIPLICAÇÃO DE 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AD074-90E5-0ED4-AEB6-51ADD800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4702433"/>
            <a:ext cx="10224654" cy="546000"/>
          </a:xfrm>
        </p:spPr>
        <p:txBody>
          <a:bodyPr/>
          <a:lstStyle/>
          <a:p>
            <a:r>
              <a:rPr lang="pt-BR" dirty="0"/>
              <a:t>CICERO IGOR ALVES TORQUATO DOS SANTOS</a:t>
            </a:r>
          </a:p>
        </p:txBody>
      </p:sp>
    </p:spTree>
    <p:extLst>
      <p:ext uri="{BB962C8B-B14F-4D97-AF65-F5344CB8AC3E}">
        <p14:creationId xmlns:p14="http://schemas.microsoft.com/office/powerpoint/2010/main" val="58618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3AA2735-CB4C-567E-20D9-FB85D743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A multiplicação de matrizes é um problema desafiador devido à sua complexidade algorítmica e ao consumo de memória, com um tempo de execução que aumenta rapidamente com o tamanho das matrizes.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Técnicas de otimização e o uso de bibliotecas como </a:t>
            </a:r>
            <a:r>
              <a:rPr lang="pt-BR" sz="2200" dirty="0" err="1"/>
              <a:t>OpenMP</a:t>
            </a:r>
            <a:r>
              <a:rPr lang="pt-BR" sz="2200" dirty="0"/>
              <a:t> e Open MPI são essenciais para aproveitar recursos paralelos e reduzir o tempo de execução, além de gerenciar eficientemente a alocação e liberação de memória.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FDA0D0-E621-B9FE-EEC1-815F9D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2991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6BB6BA7-E15A-A602-5AA2-DE9B59FD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569" y="4539245"/>
            <a:ext cx="4400958" cy="413200"/>
          </a:xfrm>
        </p:spPr>
        <p:txBody>
          <a:bodyPr/>
          <a:lstStyle/>
          <a:p>
            <a:r>
              <a:rPr lang="pt-BR" dirty="0"/>
              <a:t> OPENMP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8C37-3CEC-C4E1-5BC0-95ACAA980A2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73236" y="4942767"/>
            <a:ext cx="3751172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https://github.com/IgorTorquatto/Programacao_Concorrente/blob/main/Projeto_Final/Paraleliza%C3%A7%C3%A3o/OpenMp.c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9D10EBC-CFB6-6DAE-255B-E1BF47ABE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8883" y="4539245"/>
            <a:ext cx="4058711" cy="413200"/>
          </a:xfrm>
        </p:spPr>
        <p:txBody>
          <a:bodyPr/>
          <a:lstStyle/>
          <a:p>
            <a:r>
              <a:rPr lang="pt-BR" dirty="0"/>
              <a:t> SEQUENCIAL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F16591-24E6-B42A-BD23-C2CFDAF139F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01527" y="4942767"/>
            <a:ext cx="3822520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https://github.com/IgorTorquatto/Programacao_Concorrente/blob/main/Projeto_Final/Paraleliza%C3%A7%C3%A3o/OpenMPI.c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15186C5-2D6D-2115-6D46-B28585C0CFE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00208" y="4538645"/>
            <a:ext cx="4282909" cy="414400"/>
          </a:xfrm>
        </p:spPr>
        <p:txBody>
          <a:bodyPr/>
          <a:lstStyle/>
          <a:p>
            <a:r>
              <a:rPr lang="pt-BR" dirty="0"/>
              <a:t> OPENMPI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C3E2A44-39D9-1E89-EF4C-80C4BB03C9E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7517" y="4942767"/>
            <a:ext cx="3564356" cy="1219200"/>
          </a:xfrm>
        </p:spPr>
        <p:txBody>
          <a:bodyPr/>
          <a:lstStyle/>
          <a:p>
            <a:r>
              <a:rPr lang="pt-BR" dirty="0"/>
              <a:t>https://github.com/IgorTorquatto/Programacao_Concorrente/blob/main/Projeto_Final/Sequencial/Sequencial.c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EFB6E32-88EA-DACD-136D-AA72F71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93868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AC5124F-52C7-6BB2-BC6D-4E4D2CF7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O código apresentado executa a multiplicação de matrizes. Ele utiliza três loops aninhados para percorrer os elementos das matrizes A, B e C, multiplicando os elementos correspondentes e somando-os para calcular o valor de cada elemento da matriz resultante C.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E3EC04-E684-7989-87E5-EA4A896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91F674-7419-BA86-DF6C-9E58F57B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0" y="3004457"/>
            <a:ext cx="6353299" cy="3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As matrizes A, B e C são declaradas como ponteiros para um </a:t>
            </a:r>
            <a:r>
              <a:rPr lang="pt-BR" dirty="0" err="1"/>
              <a:t>array</a:t>
            </a:r>
            <a:r>
              <a:rPr lang="pt-BR" dirty="0"/>
              <a:t> multidimensional de tamanho N. A declaração </a:t>
            </a:r>
            <a:r>
              <a:rPr lang="pt-BR" dirty="0" err="1"/>
              <a:t>double</a:t>
            </a:r>
            <a:r>
              <a:rPr lang="pt-BR" dirty="0"/>
              <a:t> (*A)[N] indica que A é um ponteiro para um </a:t>
            </a:r>
            <a:r>
              <a:rPr lang="pt-BR" dirty="0" err="1"/>
              <a:t>array</a:t>
            </a:r>
            <a:r>
              <a:rPr lang="pt-BR" dirty="0"/>
              <a:t> de N elementos do tipo </a:t>
            </a:r>
            <a:r>
              <a:rPr lang="pt-BR" dirty="0" err="1"/>
              <a:t>double</a:t>
            </a:r>
            <a:r>
              <a:rPr lang="pt-BR" dirty="0"/>
              <a:t>. Essa abordagem permite alocar memória suficiente para armazenar uma matriz de N linhas e N colunas.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Como N= 3000 e o código tem três loops aninhados o número total de operações seria 3000^3  o que equivale a 27 bilhões (27.000.000.000) de operações.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Somente assim foi possível trabalhar com esse problema sem exceder o tamanho máximo permitido para as variáveis locais.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75034A-9E28-9639-0BAB-3C56861C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1" y="1623633"/>
            <a:ext cx="599703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6DD88-F45E-4D5C-0850-B377BB5C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7" y="1472540"/>
            <a:ext cx="9440883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C6B5EB-5A1C-D902-201C-A3A9CB23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484416"/>
            <a:ext cx="9298379" cy="4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As maiores dificuldades encontradas foram gerenciar a alocação e liberação de memória porque quando se trabalha com matrizes grandes, como no problema, a alocação e liberação adequadas de memória se tornam importantes.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Tendo em vista esse problema foi necessário alocar espaço na memória </a:t>
            </a:r>
            <a:r>
              <a:rPr lang="pt-BR" sz="2000" dirty="0" err="1"/>
              <a:t>heap</a:t>
            </a:r>
            <a:r>
              <a:rPr lang="pt-BR" sz="2000" dirty="0"/>
              <a:t> para as matrizes. Essa alocação de memória serviu para evitar estouro de memória (</a:t>
            </a:r>
            <a:r>
              <a:rPr lang="pt-BR" sz="2000" dirty="0" err="1"/>
              <a:t>segmentation</a:t>
            </a:r>
            <a:r>
              <a:rPr lang="pt-BR" sz="2000" dirty="0"/>
              <a:t> </a:t>
            </a:r>
            <a:r>
              <a:rPr lang="pt-BR" sz="2000" dirty="0" err="1"/>
              <a:t>fault</a:t>
            </a:r>
            <a:r>
              <a:rPr lang="pt-BR" sz="2000" dirty="0"/>
              <a:t>) 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Dificuldades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282246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STEIN, </a:t>
            </a:r>
            <a:r>
              <a:rPr lang="pt-BR" sz="2000" dirty="0" err="1"/>
              <a:t>Benhur</a:t>
            </a:r>
            <a:r>
              <a:rPr lang="pt-BR" sz="2000" dirty="0"/>
              <a:t>; NAVAUX, Philippe Olivier Alexandre. Programação Paralela com </a:t>
            </a:r>
            <a:r>
              <a:rPr lang="pt-BR" sz="2000" dirty="0" err="1"/>
              <a:t>OpenMP</a:t>
            </a:r>
            <a:r>
              <a:rPr lang="pt-BR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BORIN, Edson. Matrizes - Algoritmos e Programação de Computadores. Instituto de Computação (IC/Unicamp)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036118605"/>
      </p:ext>
    </p:extLst>
  </p:cSld>
  <p:clrMapOvr>
    <a:masterClrMapping/>
  </p:clrMapOvr>
</p:sld>
</file>

<file path=ppt/theme/theme1.xml><?xml version="1.0" encoding="utf-8"?>
<a:theme xmlns:a="http://schemas.openxmlformats.org/drawingml/2006/main" name="Scoops Media Agency by Slidesgo">
  <a:themeElements>
    <a:clrScheme name="Simple Light">
      <a:dk1>
        <a:srgbClr val="000000"/>
      </a:dk1>
      <a:lt1>
        <a:srgbClr val="174ED8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Scoops Media Agency by Slidesgo</Template>
  <TotalTime>95</TotalTime>
  <Words>444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30" baseType="lpstr">
      <vt:lpstr>Anaheim</vt:lpstr>
      <vt:lpstr>Arial</vt:lpstr>
      <vt:lpstr>Bebas Neue</vt:lpstr>
      <vt:lpstr>Calibri</vt:lpstr>
      <vt:lpstr>Fira Sans Extra Condensed Medium</vt:lpstr>
      <vt:lpstr>Nunito Light</vt:lpstr>
      <vt:lpstr>Overpass</vt:lpstr>
      <vt:lpstr>Overpass ExtraLight</vt:lpstr>
      <vt:lpstr>Overpass Light</vt:lpstr>
      <vt:lpstr>Proxima Nova</vt:lpstr>
      <vt:lpstr>Proxima Nova Semibold</vt:lpstr>
      <vt:lpstr>Raleway</vt:lpstr>
      <vt:lpstr>Roboto Slab Light</vt:lpstr>
      <vt:lpstr>Space Grotesk</vt:lpstr>
      <vt:lpstr>Wingdings</vt:lpstr>
      <vt:lpstr>Work Sans</vt:lpstr>
      <vt:lpstr>Work Sans Medium</vt:lpstr>
      <vt:lpstr>Scoops Media Agency by Slidesgo</vt:lpstr>
      <vt:lpstr>Slidesgo Final Pages</vt:lpstr>
      <vt:lpstr>Minimal Marketing by Slidesgo XL</vt:lpstr>
      <vt:lpstr>1_Slidesgo Final Pages</vt:lpstr>
      <vt:lpstr>MULTIPLICAÇÃO DE MATRIZES</vt:lpstr>
      <vt:lpstr>O PROBLEMA</vt:lpstr>
      <vt:lpstr>ALGORITMOS</vt:lpstr>
      <vt:lpstr>ALGORITMOS</vt:lpstr>
      <vt:lpstr>ALGORITMOS</vt:lpstr>
      <vt:lpstr>Análise de desempenho</vt:lpstr>
      <vt:lpstr>Análise de desempenho</vt:lpstr>
      <vt:lpstr>Dificuldades encontradas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cicero</dc:creator>
  <cp:lastModifiedBy>cicero</cp:lastModifiedBy>
  <cp:revision>5</cp:revision>
  <dcterms:created xsi:type="dcterms:W3CDTF">2023-06-07T21:42:00Z</dcterms:created>
  <dcterms:modified xsi:type="dcterms:W3CDTF">2023-06-07T23:17:36Z</dcterms:modified>
</cp:coreProperties>
</file>