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5EF6A-D859-41B2-A65A-D9BE8B23F214}" v="82" dt="2023-05-16T13:49:55.472"/>
    <p1510:client id="{1B7D82C7-31EA-41D9-8B4B-A332DDC914C9}" v="410" dt="2023-05-16T20:21:21.570"/>
    <p1510:client id="{8818FE96-9659-4FAD-98ED-8796B733918E}" v="234" dt="2023-05-16T14:10:39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15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7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4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7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0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8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4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6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6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9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7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24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software/ompi/v4.1/" TargetMode="External"/><Relationship Id="rId2" Type="http://schemas.openxmlformats.org/officeDocument/2006/relationships/hyperlink" Target="https://github.com/IgorTorquatto/Programacao_Concorren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projeto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Equipe: Cicero Igor Alves Torquato dos Santos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BB190-C046-4381-4BFE-8DFF269F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tema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3CC49B-141C-EBC4-6953-543B5A07C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Tema do projeto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844D2E-8C73-99F2-18EF-CDB96E8357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dirty="0"/>
              <a:t>O tema escolhido foi </a:t>
            </a:r>
            <a:r>
              <a:rPr lang="pt-BR" i="1" dirty="0"/>
              <a:t>Matrix </a:t>
            </a:r>
            <a:r>
              <a:rPr lang="pt-BR" i="1" err="1"/>
              <a:t>Multiplication</a:t>
            </a:r>
            <a:r>
              <a:rPr lang="pt-BR" i="1"/>
              <a:t>.</a:t>
            </a:r>
          </a:p>
          <a:p>
            <a:pPr>
              <a:buClr>
                <a:srgbClr val="FFFFFF"/>
              </a:buClr>
            </a:pPr>
            <a:endParaRPr lang="pt-BR" i="1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16386D-205C-AC64-995A-CDF978D97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Motivação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40A701-D51E-2BE8-E0F3-AC4186BF4E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/>
              <a:t>O uso do </a:t>
            </a:r>
            <a:r>
              <a:rPr lang="pt-BR" err="1"/>
              <a:t>OpenMP</a:t>
            </a:r>
            <a:r>
              <a:rPr lang="pt-BR" dirty="0"/>
              <a:t> e do </a:t>
            </a:r>
            <a:r>
              <a:rPr lang="pt-BR" err="1"/>
              <a:t>OpenMPI</a:t>
            </a:r>
            <a:r>
              <a:rPr lang="pt-BR" dirty="0"/>
              <a:t> na multiplicação de matrizes permite aproveitar a capacidade de processamento paralelo de sistemas de memória compartilhada e distribuída, reduzindo o tempo de execução e melhorando o desempenho geral. Essas bibliotecas fornecem uma maneira eficiente e flexível de lidar com a tarefa de multiplicação de matrizes, independentemente do tamanho ou complexidade dos dados envolvidos.</a:t>
            </a:r>
          </a:p>
        </p:txBody>
      </p:sp>
    </p:spTree>
    <p:extLst>
      <p:ext uri="{BB962C8B-B14F-4D97-AF65-F5344CB8AC3E}">
        <p14:creationId xmlns:p14="http://schemas.microsoft.com/office/powerpoint/2010/main" val="167844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83719-FC33-46BC-7DA7-D0703572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40C8D-6653-686C-C7F2-29A45F63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/>
              <a:t>Pretendo usar um algoritmo que  segue o padrão tradicional de multiplicação de matrizes utilizando loops aninhados. Ele é projetado para multiplicar duas matrizes quadradas de tamanho N por N.</a:t>
            </a:r>
          </a:p>
          <a:p>
            <a:pPr>
              <a:buClr>
                <a:srgbClr val="FFFFFF"/>
              </a:buClr>
            </a:pPr>
            <a:r>
              <a:rPr lang="pt-BR" dirty="0"/>
              <a:t>A ideia inicial é fazer com que a multiplicação de matrizes seja implementada por uma função que  recebe como entrada duas matrizes A e B e calcula o produto matriz-matriz C = A * B. Para isso, ela utiliza três loops aninhados para percorrer as linhas e colunas das matrizes A e B, calculando o produto dos elementos correspondentes e acumulando o resultado na matriz C.</a:t>
            </a:r>
          </a:p>
          <a:p>
            <a:pPr>
              <a:buClr>
                <a:srgbClr val="FFFFFF"/>
              </a:buClr>
            </a:pPr>
            <a:r>
              <a:rPr lang="pt-BR" dirty="0"/>
              <a:t>Ao paralelizar pretendo fazer com que cada thread seja responsável por calcular uma parte dos elementos da matriz C, melhorando o desempenho geral da multiplicação. Além disso, ao utilizar processos  pretendo dividir  a matriz A em partes iguais e distribuir essas partes entre os processos disponíveis. Em seguida, a matriz B será transmitida a todos os processos. Cada processo realiza a multiplicação paralela da sua parte local da matriz A com a matriz B e armazena o resultado na sua parte local da matriz C.</a:t>
            </a:r>
          </a:p>
        </p:txBody>
      </p:sp>
    </p:spTree>
    <p:extLst>
      <p:ext uri="{BB962C8B-B14F-4D97-AF65-F5344CB8AC3E}">
        <p14:creationId xmlns:p14="http://schemas.microsoft.com/office/powerpoint/2010/main" val="358228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09B36-7C20-3F39-CDC0-AD9F690C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de desempenho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59C91-0090-A3D0-2D9D-49EDFF74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 análise de desempenho será feita usando o código com diferentes números de threads e processos , com a mesma quantidade de elementos e verificando em cada uma das análises o tempo, </a:t>
            </a:r>
            <a:r>
              <a:rPr lang="pt-BR" dirty="0" err="1"/>
              <a:t>speedup</a:t>
            </a:r>
            <a:r>
              <a:rPr lang="pt-BR" dirty="0"/>
              <a:t> e eficiência. Todos os dados das análises serão apresentados com gráficos ou tabelas.</a:t>
            </a:r>
          </a:p>
          <a:p>
            <a:pPr>
              <a:buClr>
                <a:srgbClr val="FFFFFF"/>
              </a:buClr>
            </a:pPr>
            <a:r>
              <a:rPr lang="pt-BR" dirty="0"/>
              <a:t>Além disso serão feitos comentários sobre cada análise.</a:t>
            </a:r>
          </a:p>
        </p:txBody>
      </p:sp>
    </p:spTree>
    <p:extLst>
      <p:ext uri="{BB962C8B-B14F-4D97-AF65-F5344CB8AC3E}">
        <p14:creationId xmlns:p14="http://schemas.microsoft.com/office/powerpoint/2010/main" val="143517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7830E-9C4B-DD02-967D-3AA64B7B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Repositório e recursos </a:t>
            </a:r>
            <a:r>
              <a:rPr lang="pt-BR"/>
              <a:t>computacionais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B65B1-5A0D-76D9-4E49-3624E168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Os arquivos ficarão disponíveis em </a:t>
            </a:r>
            <a:r>
              <a:rPr lang="pt-BR" dirty="0">
                <a:ea typeface="+mn-lt"/>
                <a:cs typeface="+mn-lt"/>
                <a:hlinkClick r:id="rId2"/>
              </a:rPr>
              <a:t>IgorTorquatto/Programacao_Concorrente (github.com)</a:t>
            </a:r>
          </a:p>
          <a:p>
            <a:pPr>
              <a:buClr>
                <a:srgbClr val="FFFFFF"/>
              </a:buClr>
            </a:pPr>
            <a:r>
              <a:rPr lang="pt-BR" dirty="0"/>
              <a:t>CPU: Intel Core i3-8100  ; RAM: 8GB DDR4 ; SISTEMA OPERACIONAL: Windows 10 Home 64-bit ; LINGUAGEM DE PROGRAMAÇÃO: C ; COMPILADOR: </a:t>
            </a:r>
            <a:r>
              <a:rPr lang="pt-BR" dirty="0" err="1"/>
              <a:t>MinGW</a:t>
            </a:r>
            <a:r>
              <a:rPr lang="pt-BR" dirty="0"/>
              <a:t> (</a:t>
            </a:r>
            <a:r>
              <a:rPr lang="pt-BR" dirty="0" err="1"/>
              <a:t>Minimalist</a:t>
            </a:r>
            <a:r>
              <a:rPr lang="pt-BR" dirty="0"/>
              <a:t> GNU for Windows) com GCC; MPI: 4.1.1 </a:t>
            </a:r>
            <a:r>
              <a:rPr lang="pt-BR" dirty="0">
                <a:hlinkClick r:id="rId3"/>
              </a:rPr>
              <a:t>https://www.open-mpi.org/software/ompi/v4.1/</a:t>
            </a:r>
            <a:r>
              <a:rPr lang="pt-BR" dirty="0"/>
              <a:t> .</a:t>
            </a:r>
            <a:endParaRPr lang="pt-BR" sz="1200" dirty="0">
              <a:solidFill>
                <a:srgbClr val="D1D5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714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Banded</vt:lpstr>
      <vt:lpstr>projeto</vt:lpstr>
      <vt:lpstr>tema</vt:lpstr>
      <vt:lpstr>algoritmo</vt:lpstr>
      <vt:lpstr>Análise de desempenho</vt:lpstr>
      <vt:lpstr>Repositório e recursos computacionais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165</cp:revision>
  <dcterms:created xsi:type="dcterms:W3CDTF">2023-05-16T13:38:06Z</dcterms:created>
  <dcterms:modified xsi:type="dcterms:W3CDTF">2023-05-16T20:25:59Z</dcterms:modified>
</cp:coreProperties>
</file>