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0f8255fd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450f8255fd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0f8255fd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450f8255fd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50f8255fd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50f8255fd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50f8255fd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450f8255fd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50f8255fd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450f8255fd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905256" y="1435103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1" sz="1600"/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905256" y="1992424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73422" y="1435103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1" sz="1600"/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73422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901700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901700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IgorTorquatto/Programacao_Concorren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orbel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Equipe: Cicero Igor Alves Torquato dos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pt-BR"/>
              <a:t>TEMA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905250" y="1714500"/>
            <a:ext cx="79446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tema escolhido foi </a:t>
            </a:r>
            <a:r>
              <a:rPr i="1" lang="pt-BR"/>
              <a:t>Matrix Multiplication.</a:t>
            </a:r>
            <a:endParaRPr i="1"/>
          </a:p>
          <a:p>
            <a:pPr indent="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146050" lvl="0" marL="1397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uso do OpenMP e do OpenMPI na multiplicação de matrizes permite aproveitar a capacidade de processamento paralelo de sistemas de memória compartilhada e distribuída, reduzindo o tempo de execução e melhorando o desempenho geral. Essas bibliotecas fornecem uma maneira eficiente e flexível de lidar com a tarefa de multiplicação de matrizes, independentemente do tamanho ou complexidade dos dados envolvidos.</a:t>
            </a:r>
            <a:endParaRPr/>
          </a:p>
          <a:p>
            <a:pPr indent="-38100" lvl="0" marL="139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29857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4444"/>
              <a:buChar char="●"/>
            </a:pPr>
            <a:r>
              <a:rPr lang="pt-BR"/>
              <a:t>Pretendo usar um algoritmo que  segue o padrão tradicional de multiplicação de matrizes utilizando loops aninhados. Ele é projetado para multiplicar duas matrizes quadradas de tamanho N por N.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3665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pt-BR"/>
              <a:t>A ideia inicial é fazer com que a multiplicação de matrizes seja implementada por uma função que  recebe como entrada duas matrizes A e B e calcula o produto matriz-matriz C = A * B. Para isso, ela utiliza três loops aninhados para percorrer as linhas e colunas das matrizes A e B, calculando o produto dos elementos correspondentes e acumulando o resultado na matriz C.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3665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pt-BR"/>
              <a:t>Ao paralelizar pretendo fazer com que cada thread seja responsável por calcular uma parte dos elementos da matriz C, melhorando o desempenho geral da multiplicação. Além disso, ao utilizar processos  pretendo dividir  a matriz A em partes iguais e distribuir essas partes entre os processos disponíveis. Em seguida, a matriz B será transmitida a todos os processos. Cada processo realiza a multiplicação paralela da sua parte local da matriz A com a matriz B e armazena o resultado na sua parte local da matriz 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pt-BR"/>
              <a:t>ANÁLISE DE DESEMPENHO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A análise de desempenho será feita usando o código com diferentes números de threads e processos , com a mesma quantidade de elementos (100.000.000) e verificando em cada uma das análises o tempo, speedup e eficiência. Todos os dados das análises serão apresentados com gráficos ou tabelas.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Além disso, serão feitos comentários sobre cada análise.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pt-BR"/>
              <a:t>REPOSITÓRIO E RECURSOS COMPUTACIONAIS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Os arquivos ficarão disponíveis em   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IgorTorquatto/Programacao_Concorrente (github.com)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CPU: Intel </a:t>
            </a:r>
            <a:r>
              <a:rPr lang="pt-BR"/>
              <a:t>(R) Core (TM)  i5-8500T 2.10GHz</a:t>
            </a:r>
            <a:r>
              <a:rPr lang="pt-BR"/>
              <a:t> ; RAM: 8GB ; SISTEMA OPERACIONAL: Debian GNU/Linux 11; LINGUAGEM DE PROGRAMAÇÃO: C ; COMPILADOR: GCC 10.2.1 ; MPI: 4.0.2 .</a:t>
            </a:r>
            <a:endParaRPr sz="900">
              <a:solidFill>
                <a:srgbClr val="D1D5D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