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E2841"/>
    <a:srgbClr val="FFE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805D5-804F-31AE-005A-D039C08A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DAE5C-E8C4-28FC-96BA-2A5B600E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7D554-1E43-B18D-B0A3-A7227009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1CFAE-F627-E838-C446-EEA1E500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72903-199C-AD39-4EC7-FD6819DA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FB83-9A12-A6E3-1805-049E7D5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DC5B2E-A18D-8222-B69F-27614BE3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BD49C-C87B-18C4-FBCC-8B55C8B2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F2CC6-3D50-992D-14A2-A43A4ABA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6348C-4A96-8F17-FA8C-CBFC449B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B0DFB4-27D9-67FC-5341-E5BE976FB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1003D-E2E3-1510-40A5-885DC28B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7B400-C265-A6CE-7ED6-A324A82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AB421-4860-0723-B248-696F31C3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03F13-55FC-8020-4270-A60238A7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8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07ED5-496C-5E30-7921-1DE38C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C4DE6-9C77-B9E7-329A-6E7D20B1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D3CD2-0D0A-C3B4-FC11-CE8D1C04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CE4DB-6426-0942-5813-D29BB81F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16AA9-0F2F-481A-45BD-AE07C22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E545E-C0AC-0F92-9C44-AC45BE5B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7EBB6-DAE9-A2BD-160A-39D16062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08D98-679D-EC92-0051-3CAE1976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DD53A-D2C4-F5AB-79DB-E513F5C1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6CCB1-2EF2-CA52-1BC6-B708029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0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E2EB-0B28-9B39-8C15-950E18B3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52EF3-586A-9757-6DE6-511C0E38B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7291E-8128-C7A7-2B13-15B62E30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877BB-3772-7E6A-7EAE-0AB62951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0C41A-F6FA-32CE-8F2C-66AF1AE7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29D5B-C188-AD7C-93AF-A95F6F1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D86B7-A9F7-252B-B0DF-A598A64C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B4C33-B0C1-92F9-B727-A7443AB8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02319-6F45-75AD-3181-3433B8D6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29B74-1EE3-C0BA-FE04-1A16186F3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274C25-53E9-2431-D46A-E76F90BB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987E84-30AC-7632-0F6A-7938F179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6516FF-3962-0793-10F9-F2DE453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7EA3CD-64C1-77C9-036A-AC13D36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8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2DA9-8D31-EEE1-B717-AEADB63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E5E9A-FF1C-2E78-23A9-93AA212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EC929-F168-5256-438C-406D947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B07593-8292-D4EE-5CA4-45007C2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BEC5D9-716B-82E5-DC40-9B996F7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F0D230-E703-10B4-2D38-5A8F95E4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F4293-7572-25FB-45C6-C782E6C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62C0-DAEB-E8A0-2F3F-62F14E93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09A07-D237-48BB-86C6-409AC067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18C31-4E3C-A228-BDEB-42BE7792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89F57-670C-C4AF-3CBB-204854E9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D322E-AF38-F7EF-9B62-26021A99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839D5D-059D-C7CB-0AFA-0A145E9B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87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C113-27CE-C881-35BB-B5B9A01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11AD10-296F-9CDB-2DD7-886E6138A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3CCA4-95CF-7ECE-DCDD-01555DB7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81C54-672A-1770-6F68-E9B92E73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0C0CA-1A26-C5DC-4BE4-1CF01A6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C86D4-0779-1B63-2207-D8522302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235EE6-BDC5-8D2B-008D-2473A525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BFE9C-35C8-4C05-6B51-11AFCE86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3655E-E1F8-6665-3EBA-F1E18EEF4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14A00-9455-4250-A6C8-A7BD7DBE76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93F4C-C2B4-94C1-1940-768B10E1F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FD06B-20A7-FC3C-3DCC-DED47E06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01C47-E2B1-4817-BA31-123BC62B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1E658067-4E39-2C6E-A1E0-77123E25526A}"/>
              </a:ext>
            </a:extLst>
          </p:cNvPr>
          <p:cNvGrpSpPr/>
          <p:nvPr/>
        </p:nvGrpSpPr>
        <p:grpSpPr>
          <a:xfrm>
            <a:off x="4057441" y="1106485"/>
            <a:ext cx="1201465" cy="1263755"/>
            <a:chOff x="1031609" y="1031795"/>
            <a:chExt cx="2327564" cy="208630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3DCCCC8-2596-9ECF-07D2-58F33C73FE7C}"/>
                </a:ext>
              </a:extLst>
            </p:cNvPr>
            <p:cNvSpPr/>
            <p:nvPr/>
          </p:nvSpPr>
          <p:spPr>
            <a:xfrm>
              <a:off x="1031609" y="1183410"/>
              <a:ext cx="2327564" cy="1934694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id_bank</a:t>
              </a:r>
              <a:endParaRPr lang="pt-BR" sz="800" dirty="0"/>
            </a:p>
            <a:p>
              <a:r>
                <a:rPr lang="pt-BR" sz="800" dirty="0" err="1"/>
                <a:t>bank_name</a:t>
              </a:r>
              <a:endParaRPr lang="pt-BR" sz="800" dirty="0"/>
            </a:p>
            <a:p>
              <a:r>
                <a:rPr lang="pt-BR" sz="800" dirty="0" err="1"/>
                <a:t>account</a:t>
              </a:r>
              <a:endParaRPr lang="pt-BR" sz="800" dirty="0"/>
            </a:p>
            <a:p>
              <a:r>
                <a:rPr lang="pt-BR" sz="800" dirty="0" err="1"/>
                <a:t>agency</a:t>
              </a:r>
              <a:endParaRPr lang="pt-BR" sz="800" dirty="0"/>
            </a:p>
            <a:p>
              <a:r>
                <a:rPr lang="pt-BR" sz="800" dirty="0" err="1"/>
                <a:t>blq_status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4C94D83-014C-BA7B-ED09-BE0F52EFE848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bancks</a:t>
              </a:r>
              <a:endParaRPr lang="pt-BR" sz="8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5AF9D8-71DF-9E1E-0718-4ABA0F852B1E}"/>
              </a:ext>
            </a:extLst>
          </p:cNvPr>
          <p:cNvGrpSpPr/>
          <p:nvPr/>
        </p:nvGrpSpPr>
        <p:grpSpPr>
          <a:xfrm>
            <a:off x="1914142" y="4140924"/>
            <a:ext cx="1201465" cy="1881947"/>
            <a:chOff x="1031609" y="1031795"/>
            <a:chExt cx="2327564" cy="287256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07C39817-CEC0-F03B-4BB6-9379A03EC671}"/>
                </a:ext>
              </a:extLst>
            </p:cNvPr>
            <p:cNvSpPr/>
            <p:nvPr/>
          </p:nvSpPr>
          <p:spPr>
            <a:xfrm>
              <a:off x="1031609" y="1183410"/>
              <a:ext cx="2327564" cy="2720945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id_entry</a:t>
              </a:r>
              <a:endParaRPr lang="pt-BR" sz="800" dirty="0"/>
            </a:p>
            <a:p>
              <a:r>
                <a:rPr lang="pt-BR" sz="800" dirty="0" err="1"/>
                <a:t>entry_date</a:t>
              </a:r>
              <a:endParaRPr lang="pt-BR" sz="800" dirty="0"/>
            </a:p>
            <a:p>
              <a:r>
                <a:rPr lang="pt-BR" sz="800" dirty="0" err="1"/>
                <a:t>entry_name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id_entitie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cnpj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cpf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/>
                <a:t>entry_description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80A54FF-F84C-002A-3AF9-8AC46F6E2321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entrys</a:t>
              </a:r>
              <a:endParaRPr lang="pt-BR" sz="8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4254845-C1F5-C231-57E8-F9D1B2A3BAF2}"/>
              </a:ext>
            </a:extLst>
          </p:cNvPr>
          <p:cNvGrpSpPr/>
          <p:nvPr/>
        </p:nvGrpSpPr>
        <p:grpSpPr>
          <a:xfrm>
            <a:off x="4658173" y="3849536"/>
            <a:ext cx="1201465" cy="2564052"/>
            <a:chOff x="1031609" y="1031795"/>
            <a:chExt cx="2327564" cy="276296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01028F-77FB-B515-107C-9D0A57CFFA4F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id_lefts</a:t>
              </a:r>
              <a:endParaRPr lang="pt-BR" sz="800" dirty="0"/>
            </a:p>
            <a:p>
              <a:r>
                <a:rPr lang="pt-BR" sz="800" dirty="0" err="1"/>
                <a:t>left_date</a:t>
              </a:r>
              <a:endParaRPr lang="pt-BR" sz="800" dirty="0"/>
            </a:p>
            <a:p>
              <a:r>
                <a:rPr lang="pt-BR" sz="800" dirty="0" err="1"/>
                <a:t>left_name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/>
                <a:t>cnpj</a:t>
              </a:r>
              <a:endParaRPr lang="pt-BR" sz="800" dirty="0"/>
            </a:p>
            <a:p>
              <a:r>
                <a:rPr lang="pt-BR" sz="800" dirty="0" err="1"/>
                <a:t>cpf</a:t>
              </a:r>
              <a:endParaRPr lang="pt-BR" sz="800" dirty="0"/>
            </a:p>
            <a:p>
              <a:r>
                <a:rPr lang="pt-BR" sz="800" dirty="0" err="1"/>
                <a:t>left_description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type_left</a:t>
              </a:r>
              <a:endParaRPr lang="pt-BR" sz="800" dirty="0"/>
            </a:p>
            <a:p>
              <a:r>
                <a:rPr lang="pt-BR" sz="800" dirty="0" err="1"/>
                <a:t>installment</a:t>
              </a:r>
              <a:endParaRPr lang="pt-BR" sz="800" dirty="0"/>
            </a:p>
            <a:p>
              <a:r>
                <a:rPr lang="pt-BR" sz="800" dirty="0" err="1"/>
                <a:t>inst_ini_qtd</a:t>
              </a:r>
              <a:endParaRPr lang="pt-BR" sz="800" dirty="0"/>
            </a:p>
            <a:p>
              <a:r>
                <a:rPr lang="pt-BR" sz="800" dirty="0" err="1"/>
                <a:t>Inst_end_qtd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AEA67CF0-FB57-B05E-5F0E-A6E2E297B5BE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lefts</a:t>
              </a:r>
              <a:endParaRPr lang="pt-BR" sz="8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7A1685-5DD0-BCEE-90B7-AE02044AB269}"/>
              </a:ext>
            </a:extLst>
          </p:cNvPr>
          <p:cNvGrpSpPr/>
          <p:nvPr/>
        </p:nvGrpSpPr>
        <p:grpSpPr>
          <a:xfrm>
            <a:off x="269816" y="1585325"/>
            <a:ext cx="1201465" cy="1841409"/>
            <a:chOff x="1031609" y="1031795"/>
            <a:chExt cx="2327564" cy="276296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C183684-EEBD-0295-91F5-F4A7C580AAF6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id_entitie</a:t>
              </a:r>
              <a:endParaRPr lang="pt-BR" sz="800" dirty="0"/>
            </a:p>
            <a:p>
              <a:r>
                <a:rPr lang="pt-BR" sz="800" dirty="0" err="1"/>
                <a:t>entities_name</a:t>
              </a:r>
              <a:endParaRPr lang="pt-BR" sz="800" dirty="0"/>
            </a:p>
            <a:p>
              <a:r>
                <a:rPr lang="pt-BR" sz="800" dirty="0" err="1"/>
                <a:t>cnpj</a:t>
              </a:r>
              <a:endParaRPr lang="pt-BR" sz="800" dirty="0"/>
            </a:p>
            <a:p>
              <a:r>
                <a:rPr lang="pt-BR" sz="800" dirty="0" err="1"/>
                <a:t>cpf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id_bank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account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agency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/>
                <a:t>pix</a:t>
              </a:r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blq_status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id_user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63AC341-CEA0-B622-E2A9-2944C0F4E83C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entities</a:t>
              </a:r>
              <a:endParaRPr lang="pt-BR" sz="8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D531AEF-2A09-4710-86B8-90B77B8ECE01}"/>
              </a:ext>
            </a:extLst>
          </p:cNvPr>
          <p:cNvGrpSpPr/>
          <p:nvPr/>
        </p:nvGrpSpPr>
        <p:grpSpPr>
          <a:xfrm>
            <a:off x="7720722" y="1898633"/>
            <a:ext cx="1201465" cy="1217731"/>
            <a:chOff x="1031609" y="1031795"/>
            <a:chExt cx="2327564" cy="276296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814E2F89-1DB1-B375-682C-A884CCB0D239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id_category</a:t>
              </a:r>
              <a:endParaRPr lang="pt-BR" sz="800" dirty="0"/>
            </a:p>
            <a:p>
              <a:r>
                <a:rPr lang="pt-BR" sz="800" dirty="0" err="1"/>
                <a:t>category_name</a:t>
              </a:r>
              <a:endParaRPr lang="pt-BR" sz="800" dirty="0"/>
            </a:p>
            <a:p>
              <a:r>
                <a:rPr lang="pt-BR" sz="800" dirty="0" err="1"/>
                <a:t>description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6588010-FBB7-4AAF-287A-F36B558398E6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category</a:t>
              </a:r>
              <a:endParaRPr lang="pt-BR" sz="8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5D1F8D-A921-4244-5A21-BE7ED3B3B3EF}"/>
              </a:ext>
            </a:extLst>
          </p:cNvPr>
          <p:cNvGrpSpPr/>
          <p:nvPr/>
        </p:nvGrpSpPr>
        <p:grpSpPr>
          <a:xfrm>
            <a:off x="8588987" y="3849536"/>
            <a:ext cx="1201465" cy="1217731"/>
            <a:chOff x="1031609" y="1031795"/>
            <a:chExt cx="2327564" cy="276296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9FE4799-869B-8FD5-E777-F83EFAB96D9C}"/>
                </a:ext>
              </a:extLst>
            </p:cNvPr>
            <p:cNvSpPr/>
            <p:nvPr/>
          </p:nvSpPr>
          <p:spPr>
            <a:xfrm>
              <a:off x="1031609" y="1183410"/>
              <a:ext cx="2327564" cy="2611350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id_blq_status</a:t>
              </a:r>
              <a:endParaRPr lang="pt-BR" sz="800" dirty="0"/>
            </a:p>
            <a:p>
              <a:r>
                <a:rPr lang="pt-BR" sz="800" dirty="0" err="1"/>
                <a:t>blq_value</a:t>
              </a:r>
              <a:endParaRPr lang="pt-BR" sz="800" dirty="0"/>
            </a:p>
            <a:p>
              <a:r>
                <a:rPr lang="pt-BR" sz="800" dirty="0" err="1"/>
                <a:t>blq_description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5FB262C-9EE5-C8E0-C4A7-707920BA2E9A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blq_status</a:t>
              </a:r>
              <a:endParaRPr lang="pt-BR" sz="800" dirty="0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B879E6-DE25-521F-602E-0941C0A0FEBA}"/>
              </a:ext>
            </a:extLst>
          </p:cNvPr>
          <p:cNvSpPr txBox="1"/>
          <p:nvPr/>
        </p:nvSpPr>
        <p:spPr>
          <a:xfrm>
            <a:off x="894035" y="236220"/>
            <a:ext cx="829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UML FP - V1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2576399-C524-E5B3-E772-E6982B4083E6}"/>
              </a:ext>
            </a:extLst>
          </p:cNvPr>
          <p:cNvGrpSpPr/>
          <p:nvPr/>
        </p:nvGrpSpPr>
        <p:grpSpPr>
          <a:xfrm>
            <a:off x="6716194" y="4462815"/>
            <a:ext cx="1201465" cy="1881947"/>
            <a:chOff x="1031609" y="1031795"/>
            <a:chExt cx="2327564" cy="2872560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3CCBAC1-30E9-96F0-6D3B-89A1583D8157}"/>
                </a:ext>
              </a:extLst>
            </p:cNvPr>
            <p:cNvSpPr/>
            <p:nvPr/>
          </p:nvSpPr>
          <p:spPr>
            <a:xfrm>
              <a:off x="1031609" y="1183410"/>
              <a:ext cx="2327564" cy="2720945"/>
            </a:xfrm>
            <a:prstGeom prst="roundRect">
              <a:avLst>
                <a:gd name="adj" fmla="val 12821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/>
                <a:t>id_entry</a:t>
              </a:r>
              <a:endParaRPr lang="pt-BR" sz="800" dirty="0"/>
            </a:p>
            <a:p>
              <a:r>
                <a:rPr lang="pt-BR" sz="800" dirty="0" err="1"/>
                <a:t>entry_date</a:t>
              </a:r>
              <a:endParaRPr lang="pt-BR" sz="800" dirty="0"/>
            </a:p>
            <a:p>
              <a:r>
                <a:rPr lang="pt-BR" sz="800" dirty="0" err="1"/>
                <a:t>entry_name</a:t>
              </a:r>
              <a:endParaRPr lang="pt-BR" sz="800" dirty="0"/>
            </a:p>
            <a:p>
              <a:r>
                <a:rPr lang="pt-BR" sz="800" dirty="0" err="1"/>
                <a:t>Value</a:t>
              </a:r>
              <a:endParaRPr lang="pt-BR" sz="800" dirty="0"/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id_entitie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cnpj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>
                  <a:solidFill>
                    <a:srgbClr val="FFC000"/>
                  </a:solidFill>
                </a:rPr>
                <a:t>cpf</a:t>
              </a:r>
              <a:endParaRPr lang="pt-BR" sz="800" dirty="0">
                <a:solidFill>
                  <a:srgbClr val="FFC000"/>
                </a:solidFill>
              </a:endParaRPr>
            </a:p>
            <a:p>
              <a:r>
                <a:rPr lang="pt-BR" sz="800" dirty="0" err="1"/>
                <a:t>entry_description</a:t>
              </a:r>
              <a:endParaRPr lang="pt-BR" sz="800" dirty="0"/>
            </a:p>
            <a:p>
              <a:r>
                <a:rPr lang="pt-BR" sz="800" dirty="0" err="1"/>
                <a:t>entry_category</a:t>
              </a:r>
              <a:endParaRPr lang="pt-BR" sz="800" dirty="0"/>
            </a:p>
            <a:p>
              <a:r>
                <a:rPr lang="pt-BR" sz="800" dirty="0" err="1"/>
                <a:t>entry_state</a:t>
              </a:r>
              <a:endParaRPr lang="pt-BR" sz="800" dirty="0"/>
            </a:p>
            <a:p>
              <a:r>
                <a:rPr lang="pt-BR" sz="800" dirty="0" err="1"/>
                <a:t>lst_update_date</a:t>
              </a:r>
              <a:endParaRPr lang="pt-BR" sz="800" dirty="0"/>
            </a:p>
            <a:p>
              <a:r>
                <a:rPr lang="pt-BR" sz="800" dirty="0" err="1"/>
                <a:t>id_user</a:t>
              </a:r>
              <a:endParaRPr lang="pt-BR" sz="800" dirty="0"/>
            </a:p>
            <a:p>
              <a:r>
                <a:rPr lang="pt-BR" sz="800" dirty="0" err="1"/>
                <a:t>d_e_l_e_t</a:t>
              </a:r>
              <a:r>
                <a:rPr lang="pt-BR" sz="800" dirty="0"/>
                <a:t>_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EA963F8-9F91-2378-A938-D9D14C722AA3}"/>
                </a:ext>
              </a:extLst>
            </p:cNvPr>
            <p:cNvSpPr/>
            <p:nvPr/>
          </p:nvSpPr>
          <p:spPr>
            <a:xfrm>
              <a:off x="1031609" y="1031795"/>
              <a:ext cx="2327564" cy="3032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/>
                <a:t>users</a:t>
              </a:r>
              <a:endParaRPr lang="pt-B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1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Taiki Pereira Tsunoda</dc:creator>
  <cp:lastModifiedBy>Igor Taiki Pereira Tsunoda</cp:lastModifiedBy>
  <cp:revision>3</cp:revision>
  <dcterms:created xsi:type="dcterms:W3CDTF">2024-10-04T23:58:59Z</dcterms:created>
  <dcterms:modified xsi:type="dcterms:W3CDTF">2024-10-08T18:05:55Z</dcterms:modified>
</cp:coreProperties>
</file>