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6693F-956F-4263-8CB3-21753B87E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GATLING GUN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95441D-AD20-4930-8F59-56B7F86E7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Alexei </a:t>
            </a:r>
            <a:r>
              <a:rPr lang="en-US" dirty="0" err="1"/>
              <a:t>Stoletov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9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8E9EB-A4E8-4C78-9FBF-7E0C142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210332" cy="1077229"/>
          </a:xfrm>
        </p:spPr>
        <p:txBody>
          <a:bodyPr/>
          <a:lstStyle/>
          <a:p>
            <a:pPr algn="l"/>
            <a:r>
              <a:rPr lang="en-US" dirty="0"/>
              <a:t>THE GATLING GUN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8742E-60D0-4018-8382-6FC946F3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5" y="1346670"/>
            <a:ext cx="4428565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Gatling gun is a rapid-firing multiple-barrel firearm invented in 1861 by Richard Jordan Gatling. It is an early machine gun and a forerunner of the modern electric motor-driven rotary cannon.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CB8A3-4EC4-4519-910B-8FF99B30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87" y="1714500"/>
            <a:ext cx="50058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D302F-9E37-4ED8-8D59-1AA46791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074991" cy="1077229"/>
          </a:xfrm>
        </p:spPr>
        <p:txBody>
          <a:bodyPr/>
          <a:lstStyle/>
          <a:p>
            <a:pPr algn="l"/>
            <a:r>
              <a:rPr lang="en-US" dirty="0"/>
              <a:t>CREATOR OF GATLING GUN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E5510-DAB1-489A-B381-A292CAC0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80" y="1697026"/>
            <a:ext cx="456012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Richard Jordan Gatling (1818 – 1903) was an American inventor. Besides Gatling gun his inventions include a screw propeller and a wheat drill (a planting device), a hemp break machine, a steam plow (steam tractor), a marine steam ram, and a motor-driven plow (tractor).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03238-B9D6-4D99-AA4E-E522624F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86" y="1603001"/>
            <a:ext cx="2867026" cy="42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0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FC50D-1FA6-447F-9F34-14E9B005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3403510" cy="1077229"/>
          </a:xfrm>
        </p:spPr>
        <p:txBody>
          <a:bodyPr/>
          <a:lstStyle/>
          <a:p>
            <a:pPr algn="l"/>
            <a:r>
              <a:rPr lang="en-US" dirty="0"/>
              <a:t>NOBLE CAUSE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9B976-650B-414B-B2F7-87E372C2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577" y="1594915"/>
            <a:ext cx="4891224" cy="466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Gatling invented the Gatling gun after he noticed that a majority of the soldiers fighting in the Civil War were lost to disease rather than gunshots. In 1877, he wrote, "It occurred to me that if I could invent a machine gun which could by its rapidity of fire, enable one man to do as much battle duty as a hundred, that it would, to a large extent supersede the necessity of large armies, and consequently, exposure to battle and disease would be greatly diminished."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95249-44F2-4B91-8AE0-851193AA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14" y="1416672"/>
            <a:ext cx="5174557" cy="40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4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0592-E6A3-4F65-B0EC-4F67FFC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DESIGN OF WEAPON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C9763-4F65-4C52-921D-DA59EF81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79176"/>
            <a:ext cx="5000106" cy="4751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Gatling gun is operated by a hand-crank mechanism, with six barrels revolving around a central shaft (although some models had as many as ten). Each barrel fires once per revolution at about the same position. The barrels, a carrier, and a lock cylinder were separate and all mounted on a solid plate revolving around a central shaft, mounted on an oblong fixed frame. Turning the crank rotated the shaft. The carrier was grooved and the lock cylinder was drilled with holes corresponding to the barrels.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F8F27-A86C-43E7-9DCA-1DA18195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70" y="1459192"/>
            <a:ext cx="5242413" cy="39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B24FD9-A026-49B2-AF15-D02714E0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2" y="3147254"/>
            <a:ext cx="8111915" cy="142474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THANK YOU FOR YOUR ATTENTION</a:t>
            </a:r>
            <a:endParaRPr lang="ru-RU" sz="3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C9FD89-0BC7-43FF-A283-BF6DCE11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132515" y="5979532"/>
            <a:ext cx="7791931" cy="8784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made by Alexei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Stoletov</a:t>
            </a:r>
            <a:endParaRPr lang="ru-RU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{D8E381C7-F4A5-407C-880C-053F893F6AB4}tf16401375</Template>
  <TotalTime>97</TotalTime>
  <Words>306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Мэдисон</vt:lpstr>
      <vt:lpstr>GATLING GUN</vt:lpstr>
      <vt:lpstr>THE GATLING GUN</vt:lpstr>
      <vt:lpstr>CREATOR OF GATLING GUN</vt:lpstr>
      <vt:lpstr>NOBLE CAUSE</vt:lpstr>
      <vt:lpstr>DESIGN OF WEAPON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GATLING GUN</dc:title>
  <dc:creator>Лехич Леха</dc:creator>
  <cp:lastModifiedBy>Лехич Леха</cp:lastModifiedBy>
  <cp:revision>5</cp:revision>
  <dcterms:created xsi:type="dcterms:W3CDTF">2023-12-15T20:10:39Z</dcterms:created>
  <dcterms:modified xsi:type="dcterms:W3CDTF">2023-12-15T21:48:32Z</dcterms:modified>
</cp:coreProperties>
</file>