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2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Язык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1026</Words>
  <Application>Microsoft Office PowerPoint</Application>
  <PresentationFormat>Широкоэкранный</PresentationFormat>
  <Paragraphs>109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244</cp:revision>
  <dcterms:created xsi:type="dcterms:W3CDTF">2019-06-16T09:50:12Z</dcterms:created>
  <dcterms:modified xsi:type="dcterms:W3CDTF">2022-06-25T09:43:25Z</dcterms:modified>
</cp:coreProperties>
</file>