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sldIdLst>
    <p:sldId id="272" r:id="rId2"/>
    <p:sldId id="292" r:id="rId3"/>
    <p:sldId id="294" r:id="rId4"/>
    <p:sldId id="295" r:id="rId5"/>
    <p:sldId id="320" r:id="rId6"/>
    <p:sldId id="321" r:id="rId7"/>
    <p:sldId id="302" r:id="rId8"/>
    <p:sldId id="314" r:id="rId9"/>
    <p:sldId id="322" r:id="rId10"/>
    <p:sldId id="324" r:id="rId11"/>
    <p:sldId id="305" r:id="rId12"/>
    <p:sldId id="317" r:id="rId13"/>
    <p:sldId id="32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20"/>
            <p14:sldId id="321"/>
            <p14:sldId id="302"/>
            <p14:sldId id="314"/>
            <p14:sldId id="322"/>
            <p14:sldId id="324"/>
            <p14:sldId id="305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3351"/>
            <a:ext cx="10086975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9601" y="1066547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9601" y="1436787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905496" y="1070239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905496" y="1435879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905496" y="2817182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905497" y="2447850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22277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238249" y="2069074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238250" y="334938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238250" y="2485561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238250" y="686309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обмене данными сайта и системы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885950"/>
            <a:ext cx="8721776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Интернет магазин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Более 40 000 товаров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Оформление заказов с доставкой и самовывозом из</a:t>
            </a:r>
            <a:r>
              <a:rPr lang="en-US" dirty="0"/>
              <a:t> </a:t>
            </a:r>
            <a:r>
              <a:rPr lang="ru-RU" dirty="0"/>
              <a:t>более чем </a:t>
            </a:r>
            <a:r>
              <a:rPr lang="en-US" dirty="0"/>
              <a:t>60 </a:t>
            </a:r>
            <a:r>
              <a:rPr lang="ru-RU" dirty="0"/>
              <a:t>розничных магазинов по всей России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учёта 1С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552575"/>
            <a:ext cx="8939213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Решаемые проблемы интернет магазина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2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большого количества 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193E-1060-CCBC-1FE7-DF3838C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5" y="5452595"/>
            <a:ext cx="810323" cy="107306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C3698AA-C032-19F5-866D-131CAF84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80" y="5563746"/>
            <a:ext cx="929464" cy="9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3EEA6-85A3-E46D-71A8-AFB201C4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8" y="5795071"/>
            <a:ext cx="1519667" cy="641283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29673376-D264-B1B7-ABEA-AECC10C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2" y="5515464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D9721C-9C2A-9187-58C8-9EA5EF3B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04" y="5651525"/>
            <a:ext cx="1289499" cy="67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разработать инструмент для кеширования результатов работы программных алгоритмов и внедрение этого инструмента.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1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1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1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18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18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18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826312"/>
              </p:ext>
            </p:extLst>
          </p:nvPr>
        </p:nvGraphicFramePr>
        <p:xfrm>
          <a:off x="2132815" y="1840442"/>
          <a:ext cx="4006709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98899"/>
              </p:ext>
            </p:extLst>
          </p:nvPr>
        </p:nvGraphicFramePr>
        <p:xfrm>
          <a:off x="6191249" y="1840441"/>
          <a:ext cx="3867936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3792" y="6047571"/>
            <a:ext cx="34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9525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взаимодействия сайта и 1С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разработать инструмент для обмена сообщениями по протоколу </a:t>
            </a:r>
            <a:r>
              <a:rPr lang="en-US" dirty="0"/>
              <a:t>AMQP</a:t>
            </a:r>
            <a:r>
              <a:rPr lang="ru-RU" dirty="0"/>
              <a:t> и внедрение этого инструмента.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974F6-CD1E-E0A3-37A9-2B41288C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43" y="5317523"/>
            <a:ext cx="810323" cy="107306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3FCFA9E-EF98-2260-6A76-D9D74734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46" y="5620941"/>
            <a:ext cx="1010191" cy="7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92AA5-70D4-969A-0BB8-653D325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5526880"/>
            <a:ext cx="1519667" cy="641283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3A60E54A-4DD3-538B-36D6-2E604BD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3" y="5247273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314A54-2BE1-6984-8EB0-B75319ABC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937" y="5552688"/>
            <a:ext cx="1289499" cy="675200"/>
          </a:xfrm>
          <a:prstGeom prst="rect">
            <a:avLst/>
          </a:prstGeom>
        </p:spPr>
      </p:pic>
      <p:pic>
        <p:nvPicPr>
          <p:cNvPr id="18" name="Picture 6" descr="Логотип программы Systemd">
            <a:extLst>
              <a:ext uri="{FF2B5EF4-FFF2-40B4-BE49-F238E27FC236}">
                <a16:creationId xmlns:a16="http://schemas.microsoft.com/office/drawing/2014/main" id="{35855541-EB36-D9DA-5C58-7210A6D7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50" y="5752369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Words>878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Решение проблемы большого количества запросов</vt:lpstr>
      <vt:lpstr>Использование инструмента</vt:lpstr>
      <vt:lpstr>Результат использования инструмента кеширования</vt:lpstr>
      <vt:lpstr>Решение взаимодействия сайта и 1С</vt:lpstr>
      <vt:lpstr>Использование инструмента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190</cp:revision>
  <dcterms:created xsi:type="dcterms:W3CDTF">2019-06-16T09:50:12Z</dcterms:created>
  <dcterms:modified xsi:type="dcterms:W3CDTF">2022-06-18T18:50:25Z</dcterms:modified>
</cp:coreProperties>
</file>