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320" r:id="rId6"/>
    <p:sldId id="321" r:id="rId7"/>
    <p:sldId id="302" r:id="rId8"/>
    <p:sldId id="314" r:id="rId9"/>
    <p:sldId id="322" r:id="rId10"/>
    <p:sldId id="305" r:id="rId11"/>
    <p:sldId id="317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20"/>
            <p14:sldId id="321"/>
            <p14:sldId id="302"/>
            <p14:sldId id="314"/>
            <p14:sldId id="322"/>
            <p14:sldId id="305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39794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372551" y="209700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5DC9B9B-14EA-5F80-5191-98DD70C1F755}"/>
              </a:ext>
            </a:extLst>
          </p:cNvPr>
          <p:cNvSpPr/>
          <p:nvPr/>
        </p:nvSpPr>
        <p:spPr>
          <a:xfrm>
            <a:off x="2297717" y="3008563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1C500FD-B58A-7060-C808-CFB4C57D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3" y="2669671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313F3E-C4C5-B83F-3201-085F74CA3220}"/>
              </a:ext>
            </a:extLst>
          </p:cNvPr>
          <p:cNvSpPr/>
          <p:nvPr/>
        </p:nvSpPr>
        <p:spPr>
          <a:xfrm>
            <a:off x="3460987" y="2890397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DF0468-8514-2275-A5D4-E1BB4EB30043}"/>
              </a:ext>
            </a:extLst>
          </p:cNvPr>
          <p:cNvSpPr/>
          <p:nvPr/>
        </p:nvSpPr>
        <p:spPr>
          <a:xfrm>
            <a:off x="8290378" y="2837585"/>
            <a:ext cx="1605280" cy="55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038A5F45-A9A4-E9B1-56C1-65DE21B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09" y="2564524"/>
            <a:ext cx="1307267" cy="1021077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58ADE09-066A-850D-F936-8B6F92E5700D}"/>
              </a:ext>
            </a:extLst>
          </p:cNvPr>
          <p:cNvSpPr/>
          <p:nvPr/>
        </p:nvSpPr>
        <p:spPr>
          <a:xfrm>
            <a:off x="7356676" y="3008563"/>
            <a:ext cx="9337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372550" y="345552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BB196D9-86DB-8531-22DA-17DA41E7C8D6}"/>
              </a:ext>
            </a:extLst>
          </p:cNvPr>
          <p:cNvSpPr/>
          <p:nvPr/>
        </p:nvSpPr>
        <p:spPr>
          <a:xfrm>
            <a:off x="2297717" y="1177138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8D9E463-5A3E-9A41-A237-B89C3C8C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3" y="838246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C8026FE-D4E0-DE63-BF6E-4739D4CA751C}"/>
              </a:ext>
            </a:extLst>
          </p:cNvPr>
          <p:cNvSpPr/>
          <p:nvPr/>
        </p:nvSpPr>
        <p:spPr>
          <a:xfrm>
            <a:off x="3460987" y="1058972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A758AA5-071E-8C65-8E6E-53F0074838C4}"/>
              </a:ext>
            </a:extLst>
          </p:cNvPr>
          <p:cNvSpPr/>
          <p:nvPr/>
        </p:nvSpPr>
        <p:spPr>
          <a:xfrm>
            <a:off x="6022519" y="1031609"/>
            <a:ext cx="1605280" cy="53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 animBg="1"/>
      <p:bldP spid="19" grpId="0" animBg="1"/>
      <p:bldP spid="21" grpId="0" animBg="1"/>
      <p:bldP spid="13" grpId="0"/>
      <p:bldP spid="14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рели</a:t>
            </a: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Описали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Разработали инструменты для оптимизации взаимодействия сайта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55625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885950"/>
            <a:ext cx="8721776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Интернет магазин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Более 40 000 товаров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Оформление заказов с доставкой и самовывозом из</a:t>
            </a:r>
            <a:r>
              <a:rPr lang="en-US" dirty="0"/>
              <a:t> </a:t>
            </a:r>
            <a:r>
              <a:rPr lang="ru-RU" dirty="0"/>
              <a:t>более чем </a:t>
            </a:r>
            <a:r>
              <a:rPr lang="en-US" dirty="0"/>
              <a:t>60 </a:t>
            </a:r>
            <a:r>
              <a:rPr lang="ru-RU" dirty="0"/>
              <a:t>розничных магазинов по всей России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учёта 1С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552575"/>
            <a:ext cx="8939213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Решаемые проблемы интернет магазина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2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9525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большого количества 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193E-1060-CCBC-1FE7-DF3838C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5" y="5452595"/>
            <a:ext cx="810323" cy="107306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C3698AA-C032-19F5-866D-131CAF84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80" y="5563746"/>
            <a:ext cx="929464" cy="9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3EEA6-85A3-E46D-71A8-AFB201C4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8" y="5795071"/>
            <a:ext cx="1519667" cy="641283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29673376-D264-B1B7-ABEA-AECC10C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2" y="5515464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D9721C-9C2A-9187-58C8-9EA5EF3B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04" y="5651525"/>
            <a:ext cx="1289499" cy="67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разработать инструмент для кеширования результатов работы программных алгоритмов и внедрение этого инструмента.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5D376B7-2679-60D0-8E32-1CF49494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3" y="2057373"/>
            <a:ext cx="1080135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Igrik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Vkr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4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4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77840"/>
              </p:ext>
            </p:extLst>
          </p:nvPr>
        </p:nvGraphicFramePr>
        <p:xfrm>
          <a:off x="2132815" y="1840442"/>
          <a:ext cx="4006709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933263"/>
              </p:ext>
            </p:extLst>
          </p:nvPr>
        </p:nvGraphicFramePr>
        <p:xfrm>
          <a:off x="6191249" y="1840441"/>
          <a:ext cx="3867936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590432" y="6047571"/>
            <a:ext cx="34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8000"/>
                </a:highlight>
              </a:rPr>
              <a:t>После использования инструмента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9525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взаимодействия сайта и 1С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разработать инструмент для обмена сообщениями по протоколу </a:t>
            </a:r>
            <a:r>
              <a:rPr lang="en-US" dirty="0"/>
              <a:t>AMQP</a:t>
            </a:r>
            <a:r>
              <a:rPr lang="ru-RU" dirty="0"/>
              <a:t> и внедрение этого инструмента.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974F6-CD1E-E0A3-37A9-2B41288C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43" y="5317523"/>
            <a:ext cx="810323" cy="107306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3FCFA9E-EF98-2260-6A76-D9D74734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46" y="5620941"/>
            <a:ext cx="1010191" cy="7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92AA5-70D4-969A-0BB8-653D325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5526880"/>
            <a:ext cx="1519667" cy="641283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3A60E54A-4DD3-538B-36D6-2E604BD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3" y="5247273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314A54-2BE1-6984-8EB0-B75319ABC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937" y="5552688"/>
            <a:ext cx="1289499" cy="675200"/>
          </a:xfrm>
          <a:prstGeom prst="rect">
            <a:avLst/>
          </a:prstGeom>
        </p:spPr>
      </p:pic>
      <p:pic>
        <p:nvPicPr>
          <p:cNvPr id="18" name="Picture 6" descr="Логотип программы Systemd">
            <a:extLst>
              <a:ext uri="{FF2B5EF4-FFF2-40B4-BE49-F238E27FC236}">
                <a16:creationId xmlns:a16="http://schemas.microsoft.com/office/drawing/2014/main" id="{35855541-EB36-D9DA-5C58-7210A6D7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50" y="5752369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2601</TotalTime>
  <Words>745</Words>
  <Application>Microsoft Office PowerPoint</Application>
  <PresentationFormat>Широкоэкранный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JetBrains Mono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Решение проблемы большого количества запросов</vt:lpstr>
      <vt:lpstr>Кеширование результатов работы программных алгоритмов</vt:lpstr>
      <vt:lpstr>Результат использования инструмента кеширования</vt:lpstr>
      <vt:lpstr>Решение взаимодействия сайта и 1С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183</cp:revision>
  <dcterms:created xsi:type="dcterms:W3CDTF">2019-06-16T09:50:12Z</dcterms:created>
  <dcterms:modified xsi:type="dcterms:W3CDTF">2022-06-18T17:22:55Z</dcterms:modified>
</cp:coreProperties>
</file>