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6"/>
  </p:notesMasterIdLst>
  <p:sldIdLst>
    <p:sldId id="272" r:id="rId2"/>
    <p:sldId id="292" r:id="rId3"/>
    <p:sldId id="295" r:id="rId4"/>
    <p:sldId id="325" r:id="rId5"/>
    <p:sldId id="321" r:id="rId6"/>
    <p:sldId id="302" r:id="rId7"/>
    <p:sldId id="322" r:id="rId8"/>
    <p:sldId id="324" r:id="rId9"/>
    <p:sldId id="314" r:id="rId10"/>
    <p:sldId id="326" r:id="rId11"/>
    <p:sldId id="305" r:id="rId12"/>
    <p:sldId id="327" r:id="rId13"/>
    <p:sldId id="317" r:id="rId14"/>
    <p:sldId id="32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5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1" y="77944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674762"/>
              </p:ext>
            </p:extLst>
          </p:nvPr>
        </p:nvGraphicFramePr>
        <p:xfrm>
          <a:off x="2286000" y="2238375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31820"/>
              </p:ext>
            </p:extLst>
          </p:nvPr>
        </p:nvGraphicFramePr>
        <p:xfrm>
          <a:off x="6325931" y="2238374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78655" y="6036679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веб-библиотека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252487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E2386AD-90F4-1C9E-63BE-03BE7625FA73}"/>
              </a:ext>
            </a:extLst>
          </p:cNvPr>
          <p:cNvGrpSpPr/>
          <p:nvPr/>
        </p:nvGrpSpPr>
        <p:grpSpPr>
          <a:xfrm>
            <a:off x="1143000" y="1526401"/>
            <a:ext cx="8420100" cy="2482354"/>
            <a:chOff x="714376" y="1106238"/>
            <a:chExt cx="8848724" cy="2692967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76" y="1667558"/>
              <a:ext cx="8848724" cy="213164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714376" y="1106238"/>
              <a:ext cx="698182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1D97F63-E4B6-E01F-417F-A04143CF34BA}"/>
              </a:ext>
            </a:extLst>
          </p:cNvPr>
          <p:cNvGrpSpPr/>
          <p:nvPr/>
        </p:nvGrpSpPr>
        <p:grpSpPr>
          <a:xfrm>
            <a:off x="1143000" y="4190999"/>
            <a:ext cx="8420100" cy="2532967"/>
            <a:chOff x="690564" y="3988943"/>
            <a:chExt cx="8896348" cy="27350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690564" y="3988943"/>
              <a:ext cx="698182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376" y="4561506"/>
              <a:ext cx="8872536" cy="216246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Рассмотреть встроенные в современные СУБД инструменты оптимизации работы с базой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веб-библиотеки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 со строками таблиц.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99072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864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687132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147641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3351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9601" y="16285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9601" y="19987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905496" y="16322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905496" y="19978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905496" y="33791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905497" y="30098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5342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800</Words>
  <Application>Microsoft Office PowerPoint</Application>
  <PresentationFormat>Широкоэкранный</PresentationFormat>
  <Paragraphs>96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Общие сведения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веб-библиотека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227</cp:revision>
  <dcterms:created xsi:type="dcterms:W3CDTF">2019-06-16T09:50:12Z</dcterms:created>
  <dcterms:modified xsi:type="dcterms:W3CDTF">2022-06-25T08:25:39Z</dcterms:modified>
</cp:coreProperties>
</file>