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sldIdLst>
    <p:sldId id="272" r:id="rId2"/>
    <p:sldId id="292" r:id="rId3"/>
    <p:sldId id="294" r:id="rId4"/>
    <p:sldId id="295" r:id="rId5"/>
    <p:sldId id="320" r:id="rId6"/>
    <p:sldId id="321" r:id="rId7"/>
    <p:sldId id="302" r:id="rId8"/>
    <p:sldId id="314" r:id="rId9"/>
    <p:sldId id="322" r:id="rId10"/>
    <p:sldId id="324" r:id="rId11"/>
    <p:sldId id="305" r:id="rId12"/>
    <p:sldId id="317" r:id="rId13"/>
    <p:sldId id="32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320"/>
            <p14:sldId id="321"/>
            <p14:sldId id="302"/>
            <p14:sldId id="314"/>
            <p14:sldId id="322"/>
            <p14:sldId id="324"/>
            <p14:sldId id="305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/>
              <a:t>Количество запросов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33351"/>
            <a:ext cx="10086975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9601" y="1066547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9601" y="1436787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905496" y="1070239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905496" y="1435879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905496" y="2817182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905497" y="2447850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909123B-1754-4F4B-FEA9-18C6590B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6" y="3722277"/>
            <a:ext cx="11696787" cy="27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238249" y="2069074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238250" y="334938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238250" y="2485561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238250" y="686309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выпускной квалификационной работы были разработаны инструменты для кеширования программных алгоритмов, а также инструмент для обмена сообщениями по протоколу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AMQP.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инструменты были использованы в реальном проекте, который является интернет магазином и позволили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уменьшить нагрузку на СУБД и сервер, которая возникала при посещении интернет магазина пользователями, а также при обмене данными сайта и системы учёта 1С.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инструменты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инструменты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1EB7E-DAF9-30B4-5596-45CCD7801F2C}"/>
              </a:ext>
            </a:extLst>
          </p:cNvPr>
          <p:cNvSpPr txBox="1"/>
          <p:nvPr/>
        </p:nvSpPr>
        <p:spPr>
          <a:xfrm>
            <a:off x="1052512" y="1885950"/>
            <a:ext cx="8721776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Интернет магазин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Более 40 000 товаров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Оформление заказов с доставкой и самовывозом из</a:t>
            </a:r>
            <a:r>
              <a:rPr lang="en-US" dirty="0"/>
              <a:t> </a:t>
            </a:r>
            <a:r>
              <a:rPr lang="ru-RU" dirty="0"/>
              <a:t>более чем </a:t>
            </a:r>
            <a:r>
              <a:rPr lang="en-US" dirty="0"/>
              <a:t>60 </a:t>
            </a:r>
            <a:r>
              <a:rPr lang="ru-RU" dirty="0"/>
              <a:t>розничных магазинов по всей России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учёта 1С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1EB7E-DAF9-30B4-5596-45CCD7801F2C}"/>
              </a:ext>
            </a:extLst>
          </p:cNvPr>
          <p:cNvSpPr txBox="1"/>
          <p:nvPr/>
        </p:nvSpPr>
        <p:spPr>
          <a:xfrm>
            <a:off x="1052512" y="1552575"/>
            <a:ext cx="8939213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Решаемые проблемы интернет магазина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Большое количество запросов к базе данных при посещении страниц сайта пользователями</a:t>
            </a:r>
            <a:r>
              <a:rPr lang="en-US" dirty="0"/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сайта и 1С требует больших ресурсов СУБД и сервера. Обновление данных на сайте происходит с задержкой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12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1" y="864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большого количества запросов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193E-1060-CCBC-1FE7-DF3838CC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25" y="5452595"/>
            <a:ext cx="810323" cy="1073060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DC3698AA-C032-19F5-866D-131CAF84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80" y="5563746"/>
            <a:ext cx="929464" cy="92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A3EEA6-85A3-E46D-71A8-AFB201C4B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38" y="5795071"/>
            <a:ext cx="1519667" cy="641283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29673376-D264-B1B7-ABEA-AECC10C4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82" y="5515464"/>
            <a:ext cx="1010191" cy="10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D9721C-9C2A-9187-58C8-9EA5EF3B9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104" y="5651525"/>
            <a:ext cx="1289499" cy="67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096825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произвольных данных в </a:t>
            </a:r>
            <a:r>
              <a:rPr lang="ru-RU" dirty="0" err="1"/>
              <a:t>кеш</a:t>
            </a:r>
            <a:r>
              <a:rPr lang="ru-RU" dirty="0"/>
              <a:t>. Кеш сохраняется в оперативной памяти</a:t>
            </a:r>
            <a:r>
              <a:rPr lang="en-US" dirty="0"/>
              <a:t>. </a:t>
            </a:r>
            <a:r>
              <a:rPr lang="ru-RU" dirty="0"/>
              <a:t>Для хранения </a:t>
            </a:r>
            <a:r>
              <a:rPr lang="ru-RU" dirty="0" err="1"/>
              <a:t>кеша</a:t>
            </a:r>
            <a:r>
              <a:rPr lang="ru-RU" dirty="0"/>
              <a:t> в оперативной памяти использовался инструмент </a:t>
            </a:r>
            <a:r>
              <a:rPr lang="en-US" dirty="0"/>
              <a:t>Redis;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Получение данных из </a:t>
            </a:r>
            <a:r>
              <a:rPr lang="ru-RU" dirty="0" err="1"/>
              <a:t>кеша</a:t>
            </a:r>
            <a:r>
              <a:rPr lang="ru-RU" dirty="0"/>
              <a:t> по ключу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времени жизни </a:t>
            </a:r>
            <a:r>
              <a:rPr lang="ru-RU" dirty="0" err="1"/>
              <a:t>кеша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</a:t>
            </a:r>
            <a:r>
              <a:rPr lang="ru-RU" dirty="0" err="1"/>
              <a:t>кешу</a:t>
            </a:r>
            <a:r>
              <a:rPr lang="ru-RU" dirty="0"/>
              <a:t> произвольного тега и удаление </a:t>
            </a:r>
            <a:r>
              <a:rPr lang="ru-RU" dirty="0" err="1"/>
              <a:t>кеша</a:t>
            </a:r>
            <a:r>
              <a:rPr lang="ru-RU" dirty="0"/>
              <a:t> по тегу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A0F3C-7930-A5B0-3B45-2D6F3CEB1A9C}"/>
              </a:ext>
            </a:extLst>
          </p:cNvPr>
          <p:cNvSpPr txBox="1"/>
          <p:nvPr/>
        </p:nvSpPr>
        <p:spPr>
          <a:xfrm>
            <a:off x="1404937" y="1105631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Проблема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большое количество запросов к базе данных при посещении страниц сайта пользователями</a:t>
            </a:r>
            <a:r>
              <a:rPr lang="en-US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D02F8-EF26-DFC8-8731-67A129206CAE}"/>
              </a:ext>
            </a:extLst>
          </p:cNvPr>
          <p:cNvSpPr txBox="1"/>
          <p:nvPr/>
        </p:nvSpPr>
        <p:spPr>
          <a:xfrm>
            <a:off x="1404937" y="2055837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Решение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разработать инструмент для кеширования результатов работы программных алгоритмов и внедрение этого инструмента.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1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18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1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18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18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18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18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18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инструмента кеширования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826312"/>
              </p:ext>
            </p:extLst>
          </p:nvPr>
        </p:nvGraphicFramePr>
        <p:xfrm>
          <a:off x="2132815" y="1840442"/>
          <a:ext cx="4006709" cy="41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598899"/>
              </p:ext>
            </p:extLst>
          </p:nvPr>
        </p:nvGraphicFramePr>
        <p:xfrm>
          <a:off x="6191249" y="1840441"/>
          <a:ext cx="3867936" cy="41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03792" y="6047571"/>
            <a:ext cx="34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9525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взаимодействия сайта и 1С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096825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интенсивностью обработки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A0F3C-7930-A5B0-3B45-2D6F3CEB1A9C}"/>
              </a:ext>
            </a:extLst>
          </p:cNvPr>
          <p:cNvSpPr txBox="1"/>
          <p:nvPr/>
        </p:nvSpPr>
        <p:spPr>
          <a:xfrm>
            <a:off x="1404937" y="1105631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Проблема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взаимодействие сайта и 1С требует больших ресурсов СУБД и сервера. Обновление данных на сайте происходит с задержкой.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D02F8-EF26-DFC8-8731-67A129206CAE}"/>
              </a:ext>
            </a:extLst>
          </p:cNvPr>
          <p:cNvSpPr txBox="1"/>
          <p:nvPr/>
        </p:nvSpPr>
        <p:spPr>
          <a:xfrm>
            <a:off x="1404937" y="2055837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Решение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разработать инструмент для обмена сообщениями по протоколу </a:t>
            </a:r>
            <a:r>
              <a:rPr lang="en-US" dirty="0"/>
              <a:t>AMQP</a:t>
            </a:r>
            <a:r>
              <a:rPr lang="ru-RU" dirty="0"/>
              <a:t> и внедрение этого инструмента.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B974F6-CD1E-E0A3-37A9-2B41288C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43" y="5317523"/>
            <a:ext cx="810323" cy="107306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73FCFA9E-EF98-2260-6A76-D9D74734C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46" y="5620941"/>
            <a:ext cx="1010191" cy="7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892AA5-70D4-969A-0BB8-653D325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49" y="5526880"/>
            <a:ext cx="1519667" cy="641283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3A60E54A-4DD3-538B-36D6-2E604BDA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93" y="5247273"/>
            <a:ext cx="1010191" cy="10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314A54-2BE1-6984-8EB0-B75319ABC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937" y="5552688"/>
            <a:ext cx="1289499" cy="675200"/>
          </a:xfrm>
          <a:prstGeom prst="rect">
            <a:avLst/>
          </a:prstGeom>
        </p:spPr>
      </p:pic>
      <p:pic>
        <p:nvPicPr>
          <p:cNvPr id="18" name="Picture 6" descr="Логотип программы Systemd">
            <a:extLst>
              <a:ext uri="{FF2B5EF4-FFF2-40B4-BE49-F238E27FC236}">
                <a16:creationId xmlns:a16="http://schemas.microsoft.com/office/drawing/2014/main" id="{35855541-EB36-D9DA-5C58-7210A6D7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50" y="5752369"/>
            <a:ext cx="20955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</TotalTime>
  <Words>846</Words>
  <Application>Microsoft Office PowerPoint</Application>
  <PresentationFormat>Широкоэкранный</PresentationFormat>
  <Paragraphs>85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Liberation Serif</vt:lpstr>
      <vt:lpstr>Times New Roman</vt:lpstr>
      <vt:lpstr>Тема Office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Решение проблемы большого количества запросов</vt:lpstr>
      <vt:lpstr>Использование инструмента</vt:lpstr>
      <vt:lpstr>Результат использования инструмента кеширования</vt:lpstr>
      <vt:lpstr>Решение взаимодействия сайта и 1С</vt:lpstr>
      <vt:lpstr>Использование инструмента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191</cp:revision>
  <dcterms:created xsi:type="dcterms:W3CDTF">2019-06-16T09:50:12Z</dcterms:created>
  <dcterms:modified xsi:type="dcterms:W3CDTF">2022-06-18T18:52:02Z</dcterms:modified>
</cp:coreProperties>
</file>