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309" r:id="rId6"/>
    <p:sldId id="308" r:id="rId7"/>
    <p:sldId id="298" r:id="rId8"/>
    <p:sldId id="299" r:id="rId9"/>
    <p:sldId id="300" r:id="rId10"/>
    <p:sldId id="301" r:id="rId11"/>
    <p:sldId id="302" r:id="rId12"/>
    <p:sldId id="310" r:id="rId13"/>
    <p:sldId id="311" r:id="rId14"/>
    <p:sldId id="303" r:id="rId15"/>
    <p:sldId id="304" r:id="rId16"/>
    <p:sldId id="30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09"/>
            <p14:sldId id="308"/>
            <p14:sldId id="298"/>
            <p14:sldId id="299"/>
            <p14:sldId id="300"/>
            <p14:sldId id="301"/>
            <p14:sldId id="302"/>
            <p14:sldId id="310"/>
            <p14:sldId id="311"/>
            <p14:sldId id="303"/>
            <p14:sldId id="304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таблиц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A7FB6-9E17-D96B-FBC6-6232F95D96A8}"/>
              </a:ext>
            </a:extLst>
          </p:cNvPr>
          <p:cNvSpPr txBox="1"/>
          <p:nvPr/>
        </p:nvSpPr>
        <p:spPr>
          <a:xfrm>
            <a:off x="1428750" y="1666875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написать про то, что такое индексация.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9C8F7-0949-0900-2BAF-AAA75D0E8C1F}"/>
              </a:ext>
            </a:extLst>
          </p:cNvPr>
          <p:cNvSpPr txBox="1"/>
          <p:nvPr/>
        </p:nvSpPr>
        <p:spPr>
          <a:xfrm>
            <a:off x="3952875" y="4724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3168128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современный СУБД уже есть свой механизм кеширования. Но его использование нацелено лишь на кеширование запросов, а в современных информационных системах зачастую реализованы сложные, трудоёмкие алгоритмы, результат работы которых также следует кешировать.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Кеш можно хранить как в оперативной памяти, так и на устройствах постоянного хранения данных. Самый эффективный способ – это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памяти. </a:t>
            </a:r>
          </a:p>
          <a:p>
            <a:endParaRPr lang="ru-RU" dirty="0"/>
          </a:p>
          <a:p>
            <a:r>
              <a:rPr lang="ru-RU" dirty="0"/>
              <a:t>В создаваемой библиотеке был использован инструмент </a:t>
            </a:r>
            <a:r>
              <a:rPr lang="en-US" dirty="0"/>
              <a:t>Redis – </a:t>
            </a:r>
            <a:r>
              <a:rPr lang="ru-RU" dirty="0"/>
              <a:t>это </a:t>
            </a:r>
            <a:r>
              <a:rPr lang="ru-RU" dirty="0" err="1"/>
              <a:t>нереляционная</a:t>
            </a:r>
            <a:r>
              <a:rPr lang="ru-RU" dirty="0"/>
              <a:t> резидентная СУБД, хранящая данные в виде пар «ключ-значение».</a:t>
            </a:r>
          </a:p>
          <a:p>
            <a:r>
              <a:rPr lang="en-US" dirty="0"/>
              <a:t>Redis </a:t>
            </a:r>
            <a:r>
              <a:rPr lang="ru-RU" dirty="0"/>
              <a:t>часто используют для кеширования данных,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пользовательских сессий;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брокер сообщений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 брокерах сообщений мы ещё поговорим дальше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СУБД для небольших приложений;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кэширования данных из основного хранилища, что значительно снижает нагрузку на реляционную базу данных;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«быстрых» данных — когда важны скорость и критичны задержки передачи (аналитика и анализ данных, финансовые и торговые сервисы).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же использовали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кеширования данных.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описан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класс, который и позволил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кеширования данных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270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же использовали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кеширования данных.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описан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класс, который и позволил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кеширования данных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43C3E5-BBE2-9898-8AFB-A5C9E19C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4" y="3058031"/>
            <a:ext cx="877252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Igrik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Vkr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'tag_1'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setCache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20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про протокол </a:t>
            </a:r>
            <a:r>
              <a:rPr lang="en-US" dirty="0"/>
              <a:t>AMQP</a:t>
            </a:r>
            <a:r>
              <a:rPr lang="ru-RU" dirty="0"/>
              <a:t>. Суть обмена сообщениями и что это даёт и как можно регулировать нагрузку.</a:t>
            </a:r>
            <a:r>
              <a:rPr lang="en-US" dirty="0"/>
              <a:t> </a:t>
            </a:r>
            <a:r>
              <a:rPr lang="ru-RU" dirty="0"/>
              <a:t>Рассказать об используемых инструментах - </a:t>
            </a:r>
            <a:r>
              <a:rPr lang="en-US" dirty="0" err="1"/>
              <a:t>rabbitMQ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использования разработанного инструмента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взять со Сплава. Интересуют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Нагрузка на сеть</a:t>
            </a:r>
          </a:p>
          <a:p>
            <a:pPr marL="342900" indent="-342900">
              <a:buAutoNum type="arabicPeriod"/>
            </a:pPr>
            <a:r>
              <a:rPr lang="ru-RU" dirty="0" err="1"/>
              <a:t>Нагрущка</a:t>
            </a:r>
            <a:r>
              <a:rPr lang="ru-RU" dirty="0"/>
              <a:t> на ЦП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Количество запросов на хитах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Время формирования страницы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0175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какие цели были достигнуты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5702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4152899" y="2332762"/>
            <a:ext cx="4219575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557338" y="1059392"/>
            <a:ext cx="10086974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Индексы создаются для повышения производительности поиска данных. Таблицы могут иметь огромное количество строк, которые хранятся в произвольном порядке. Без индекса поиск нужных строк идёт по порядку (последовательно), что на больших объемах данных отнимает много времени.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— это обычно один или несколько столбцов таблицы и указателей на соответствующие строки таблицы, позволяет искать строки, удовлетворяющие критерию поиска.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с использованием индексов достигается в первую очередь за счёт того, что индекс имеет структуру, оптимизированную под поиск, например, в MySQL — это бинарное дерево.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лучше использовать на тех столбцах таблицы, на которые чаще всего будете накладывать условия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...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CREATE INDEX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index_test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table_test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 влиянии индексов на производительность поговорим в </a:t>
            </a:r>
            <a:r>
              <a:rPr lang="ru-RU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практичсекой</a:t>
            </a:r>
            <a:r>
              <a:rPr lang="ru-RU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части ВКР</a:t>
            </a:r>
          </a:p>
        </p:txBody>
      </p:sp>
    </p:spTree>
    <p:extLst>
      <p:ext uri="{BB962C8B-B14F-4D97-AF65-F5344CB8AC3E}">
        <p14:creationId xmlns:p14="http://schemas.microsoft.com/office/powerpoint/2010/main" val="23423636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219201" y="2357640"/>
            <a:ext cx="10086974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Недостатки использования индексирования: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занимают дополнительное пространство дисковой и оперативной памяти;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Индексы существенно замедляют выполнение запросов на изменение таблиц, из-за того, что, как правило, это требует пересчета всех индексов.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74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47C5-6D90-65AB-F8DD-B90AAE4EBFAD}"/>
              </a:ext>
            </a:extLst>
          </p:cNvPr>
          <p:cNvSpPr txBox="1"/>
          <p:nvPr/>
        </p:nvSpPr>
        <p:spPr>
          <a:xfrm>
            <a:off x="1833562" y="2505760"/>
            <a:ext cx="74437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Кэширование — это временное хранение часто используемых данных на носителях информации</a:t>
            </a:r>
          </a:p>
          <a:p>
            <a:endParaRPr lang="ru-RU" dirty="0">
              <a:latin typeface="Times New Roman" panose="02020603050405020304" pitchFamily="18" charset="0"/>
              <a:cs typeface="Times New Roman CYR" panose="02020603050405020304" pitchFamily="18" charset="0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Кеш запросов можно представлять себе как </a:t>
            </a:r>
            <a:r>
              <a:rPr lang="ru-RU" b="0" i="0" dirty="0" err="1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хеш</a:t>
            </a:r>
            <a:r>
              <a:rPr lang="ru-RU" b="0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-apple-system"/>
              </a:rPr>
              <a:t>, ключами которого являются запросы, а значениями — результаты запросов.</a:t>
            </a:r>
            <a:endParaRPr lang="ru-RU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веб-библиотеки для оптимизированного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66925"/>
            <a:ext cx="1045368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Возможности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trike="sngStrike" dirty="0"/>
              <a:t>Анализ загрузки страниц веб-сайта</a:t>
            </a:r>
            <a:r>
              <a:rPr lang="en-US" strike="sngStrike" dirty="0"/>
              <a:t>;</a:t>
            </a:r>
            <a:endParaRPr lang="ru-RU" strike="sngStrike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trike="sngStrike" dirty="0"/>
              <a:t>Индексация таблиц базы данных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AMQP.</a:t>
            </a:r>
          </a:p>
        </p:txBody>
      </p:sp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загрузки страниц веб-сайта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7D567-1B23-D475-31F8-D420E1AF7043}"/>
              </a:ext>
            </a:extLst>
          </p:cNvPr>
          <p:cNvSpPr txBox="1"/>
          <p:nvPr/>
        </p:nvSpPr>
        <p:spPr>
          <a:xfrm>
            <a:off x="1504950" y="2085975"/>
            <a:ext cx="84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количества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выполнения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формирования веб-страницы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9706-E7D5-4980-37D4-DF389DCBB6C8}"/>
              </a:ext>
            </a:extLst>
          </p:cNvPr>
          <p:cNvSpPr txBox="1"/>
          <p:nvPr/>
        </p:nvSpPr>
        <p:spPr>
          <a:xfrm>
            <a:off x="2705100" y="3638550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7115280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1823</TotalTime>
  <Words>1026</Words>
  <Application>Microsoft Office PowerPoint</Application>
  <PresentationFormat>Широкоэкранный</PresentationFormat>
  <Paragraphs>95</Paragraphs>
  <Slides>17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Century Gothic</vt:lpstr>
      <vt:lpstr>Courier New</vt:lpstr>
      <vt:lpstr>JetBrains Mono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Индексирование</vt:lpstr>
      <vt:lpstr>Индексирование</vt:lpstr>
      <vt:lpstr>Кеширование</vt:lpstr>
      <vt:lpstr>разработка веб-библиотеки для оптимизированного взаимодействия с базой данных</vt:lpstr>
      <vt:lpstr>Анализ загрузки страниц веб-сайта</vt:lpstr>
      <vt:lpstr>Индексация таблиц базы данных</vt:lpstr>
      <vt:lpstr>Кеширование результатов работы программных алгоритмов</vt:lpstr>
      <vt:lpstr>Кеширование результатов работы программных алгоритмов</vt:lpstr>
      <vt:lpstr>Кеширование результатов работы программных алгоритмов</vt:lpstr>
      <vt:lpstr>Взаимодействие между компонентами информационной системы по протоколу AMQP</vt:lpstr>
      <vt:lpstr>Результаты использования разработанного инструмента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145</cp:revision>
  <dcterms:created xsi:type="dcterms:W3CDTF">2019-06-16T09:50:12Z</dcterms:created>
  <dcterms:modified xsi:type="dcterms:W3CDTF">2022-05-10T19:19:58Z</dcterms:modified>
</cp:coreProperties>
</file>