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72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97ABC6-2825-4274-8466-58726E49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380736"/>
            <a:ext cx="9266723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505" y="0"/>
            <a:ext cx="4207527" cy="150706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468" y="4035776"/>
            <a:ext cx="11505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работы обучающихся за компьютерами и управление компьютерами в учебных заведениях позволяет контролировать действия учеников, что в свою очередь положительно сказывается на образовательном процессе. Ученики, зная, что их действия, совершаемые во время работы за компьютером, видит преподаватель, с меньшей вероятностью будут отвлекаться от образовательного процесса.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61" y="873523"/>
            <a:ext cx="4656271" cy="2793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97ABC6-2825-4274-8466-58726E49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380736"/>
            <a:ext cx="9266723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221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1336</TotalTime>
  <Words>55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Century Gothic</vt:lpstr>
      <vt:lpstr>Times New Roman</vt:lpstr>
      <vt:lpstr>Wingdings 3</vt:lpstr>
      <vt:lpstr>Сектор</vt:lpstr>
      <vt:lpstr>Презентация PowerPoint</vt:lpstr>
      <vt:lpstr>АКТУАЛЬНОСТЬ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126</cp:revision>
  <dcterms:created xsi:type="dcterms:W3CDTF">2019-06-16T09:50:12Z</dcterms:created>
  <dcterms:modified xsi:type="dcterms:W3CDTF">2022-05-07T22:13:45Z</dcterms:modified>
</cp:coreProperties>
</file>