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5">
  <p:sldMasterIdLst>
    <p:sldMasterId id="2147483648" r:id="rId1"/>
  </p:sldMasterIdLst>
  <p:sldIdLst>
    <p:sldId id="272" r:id="rId2"/>
    <p:sldId id="292" r:id="rId3"/>
    <p:sldId id="294" r:id="rId4"/>
    <p:sldId id="29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DE0A02-6131-4BF9-9E5E-C9957EA6310E}">
          <p14:sldIdLst>
            <p14:sldId id="272"/>
            <p14:sldId id="292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2" y="32385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2" y="4244646"/>
            <a:ext cx="5850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5344025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511C8-A2A3-E584-625E-0CB2A6580EE5}"/>
              </a:ext>
            </a:extLst>
          </p:cNvPr>
          <p:cNvSpPr txBox="1"/>
          <p:nvPr/>
        </p:nvSpPr>
        <p:spPr>
          <a:xfrm>
            <a:off x="676275" y="1409700"/>
            <a:ext cx="10839450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методов оптимизации взаимодействия веб-сайта с базой данных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веб-библиотеку, которая предоставит оптимизированные инструменты для взаимодействия с базой данных.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Рассмотреть встроенные в современные СУБД инструменты оптимизации работы с базой данных;</a:t>
            </a:r>
            <a:endParaRPr lang="ru-RU" kern="150" dirty="0">
              <a:effectLst/>
              <a:latin typeface="Liberation Serif"/>
              <a:ea typeface="SimSun" panose="02010600030101010101" pitchFamily="2" charset="-122"/>
              <a:cs typeface="Lohit Devanagari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Описать общие рекомендации по написанию эффективных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запросов;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веб-библиотеку, которая предоставит оптимизированные инструменты для взаимодействия с базой данных.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5984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10EC5-1049-0D04-5FA9-B92E8C4609F9}"/>
              </a:ext>
            </a:extLst>
          </p:cNvPr>
          <p:cNvSpPr txBox="1"/>
          <p:nvPr/>
        </p:nvSpPr>
        <p:spPr>
          <a:xfrm>
            <a:off x="752475" y="1507067"/>
            <a:ext cx="108680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В современном мире трудно переоценить значимость баз данных. Базы данных прочно укрепили свои позиции повсеместно в промышленных, образовательных, здравоохранительных, правоохранительных и в других общественно важных структурах, а также в сферах бизнеса.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CYR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Язык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, как основной инструмент работы с базами данных, играет первостепенную роль в вопросе разработки СУБД, а также администрирования баз данных. Так как базы данных во многих сферах могут достигать очень больших объемов, то естественно встает вопрос об эффективной, с точки зрения быстродействия, работы с этими данными.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dirty="0"/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К сожалению, многие разработчики не так часто задумываются о оптимизации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-запросов, напрасно полагая, что современное аппаратное обеспечение поможет компенсировать лишние затраты, возникающие при выполнении неэффективных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-запросов. Современные СУБД имеют встроенные средства оптимизации запросов, перед их непосредственным выполнением. Понимание принципов работы этих средств необходимо для написания эффективных запросов. Поэтому изучение данного вопроса является актуальным на сегодняшний момент.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267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2" y="32385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2" y="4244646"/>
            <a:ext cx="5850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4570200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1449</TotalTime>
  <Words>347</Words>
  <Application>Microsoft Office PowerPoint</Application>
  <PresentationFormat>Широкоэкранный</PresentationFormat>
  <Paragraphs>29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Century Gothic</vt:lpstr>
      <vt:lpstr>Liberation Serif</vt:lpstr>
      <vt:lpstr>Times New Roman</vt:lpstr>
      <vt:lpstr>Wingdings 3</vt:lpstr>
      <vt:lpstr>Сектор</vt:lpstr>
      <vt:lpstr>Презентация PowerPoint</vt:lpstr>
      <vt:lpstr>Общие сведения</vt:lpstr>
      <vt:lpstr>Актуальность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  Создание приложения для мониторинга учеников по сети</dc:title>
  <dc:creator>Игорь Тютюнов</dc:creator>
  <cp:lastModifiedBy>Игорь</cp:lastModifiedBy>
  <cp:revision>130</cp:revision>
  <dcterms:created xsi:type="dcterms:W3CDTF">2019-06-16T09:50:12Z</dcterms:created>
  <dcterms:modified xsi:type="dcterms:W3CDTF">2022-05-08T20:05:41Z</dcterms:modified>
</cp:coreProperties>
</file>