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2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33351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9601" y="16285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9601" y="19987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905496" y="16322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905496" y="19978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905496" y="33791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905497" y="30098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1" y="77944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674762"/>
              </p:ext>
            </p:extLst>
          </p:nvPr>
        </p:nvGraphicFramePr>
        <p:xfrm>
          <a:off x="2286000" y="2238375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31820"/>
              </p:ext>
            </p:extLst>
          </p:nvPr>
        </p:nvGraphicFramePr>
        <p:xfrm>
          <a:off x="6325931" y="2238374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78655" y="6036679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Язык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68713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147641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2778</TotalTime>
  <Words>1024</Words>
  <Application>Microsoft Office PowerPoint</Application>
  <PresentationFormat>Широкоэкранный</PresentationFormat>
  <Paragraphs>107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241</cp:revision>
  <dcterms:created xsi:type="dcterms:W3CDTF">2019-06-16T09:50:12Z</dcterms:created>
  <dcterms:modified xsi:type="dcterms:W3CDTF">2022-06-25T09:36:21Z</dcterms:modified>
</cp:coreProperties>
</file>