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72" r:id="rId2"/>
    <p:sldId id="292" r:id="rId3"/>
    <p:sldId id="294" r:id="rId4"/>
    <p:sldId id="295" r:id="rId5"/>
    <p:sldId id="309" r:id="rId6"/>
    <p:sldId id="308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5"/>
            <p14:sldId id="309"/>
            <p14:sldId id="308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2" y="4244646"/>
            <a:ext cx="585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Индексация таблиц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A7FB6-9E17-D96B-FBC6-6232F95D96A8}"/>
              </a:ext>
            </a:extLst>
          </p:cNvPr>
          <p:cNvSpPr txBox="1"/>
          <p:nvPr/>
        </p:nvSpPr>
        <p:spPr>
          <a:xfrm>
            <a:off x="1428750" y="1666875"/>
            <a:ext cx="88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написать про то, что такое индексация.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9C8F7-0949-0900-2BAF-AAA75D0E8C1F}"/>
              </a:ext>
            </a:extLst>
          </p:cNvPr>
          <p:cNvSpPr txBox="1"/>
          <p:nvPr/>
        </p:nvSpPr>
        <p:spPr>
          <a:xfrm>
            <a:off x="3952875" y="4724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Рассказать, что это даёт</a:t>
            </a:r>
          </a:p>
        </p:txBody>
      </p:sp>
    </p:spTree>
    <p:extLst>
      <p:ext uri="{BB962C8B-B14F-4D97-AF65-F5344CB8AC3E}">
        <p14:creationId xmlns:p14="http://schemas.microsoft.com/office/powerpoint/2010/main" val="31681282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результатов работы программных алгоритмов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9EECE-465C-CB73-1397-AB92583C92AB}"/>
              </a:ext>
            </a:extLst>
          </p:cNvPr>
          <p:cNvSpPr txBox="1"/>
          <p:nvPr/>
        </p:nvSpPr>
        <p:spPr>
          <a:xfrm>
            <a:off x="742950" y="1971675"/>
            <a:ext cx="1111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что такое кеширование. Рассказать какие инструменты использовались – будем использовать </a:t>
            </a:r>
            <a:r>
              <a:rPr lang="en-US" dirty="0"/>
              <a:t>Redis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Взаимодействие между компонентами информационной системы по протоколу </a:t>
            </a:r>
            <a:r>
              <a:rPr lang="en-US" dirty="0"/>
              <a:t>AMQP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про протокол </a:t>
            </a:r>
            <a:r>
              <a:rPr lang="en-US" dirty="0"/>
              <a:t>AMQP</a:t>
            </a:r>
            <a:r>
              <a:rPr lang="ru-RU" dirty="0"/>
              <a:t>. Суть обмена сообщениями и что это даёт и как можно регулировать нагрузку.</a:t>
            </a:r>
            <a:r>
              <a:rPr lang="en-US" dirty="0"/>
              <a:t> </a:t>
            </a:r>
            <a:r>
              <a:rPr lang="ru-RU" dirty="0"/>
              <a:t>Рассказать об используемых инструментах - </a:t>
            </a:r>
            <a:r>
              <a:rPr lang="en-US" dirty="0" err="1"/>
              <a:t>rabbitMQ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0491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Результаты использования разработанного инструмента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взять со Сплава. Интересуют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Нагрузка на сеть</a:t>
            </a:r>
          </a:p>
          <a:p>
            <a:pPr marL="342900" indent="-342900">
              <a:buAutoNum type="arabicPeriod"/>
            </a:pPr>
            <a:r>
              <a:rPr lang="ru-RU" dirty="0" err="1"/>
              <a:t>Нагрущка</a:t>
            </a:r>
            <a:r>
              <a:rPr lang="ru-RU" dirty="0"/>
              <a:t> на ЦП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Количество запросов на хитах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Время формирования страницы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0175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о том, какие цели были достигнуты</a:t>
            </a: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2" y="4244646"/>
            <a:ext cx="585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570200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веб-библиотеку, которая предоставит оптимизированные инструменты для взаимодействия с базой данных.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веб-библиотеку, которая предоставит оптимизированные инструменты для взаимодействия с базой данных.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администрирования баз данных. Так как базы данных во многих сферах могут достигать очень больших объемов, то естественно встает вопрос об эффективной, с точки зрения быстродействия, работы с этими данными.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19075"/>
            <a:ext cx="10086975" cy="1507067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встроенные в современные СУБД 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инструменты оптимизации работы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FC2F1-4EE3-31CB-1DE6-0B8527FB89E6}"/>
              </a:ext>
            </a:extLst>
          </p:cNvPr>
          <p:cNvSpPr txBox="1"/>
          <p:nvPr/>
        </p:nvSpPr>
        <p:spPr>
          <a:xfrm>
            <a:off x="4152899" y="2332762"/>
            <a:ext cx="4219575" cy="165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91969-5257-06E1-2F48-BD19891BCFAE}"/>
              </a:ext>
            </a:extLst>
          </p:cNvPr>
          <p:cNvSpPr txBox="1"/>
          <p:nvPr/>
        </p:nvSpPr>
        <p:spPr>
          <a:xfrm>
            <a:off x="1557338" y="1059392"/>
            <a:ext cx="10086974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Индексы создаются для повышения производительности поиска данных. Таблицы могут иметь огромное количество строк, которые хранятся в произвольном порядке. Без индекса поиск нужных строк идёт по порядку (последовательно), что на больших объемах данных отнимает много времени.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— это обычно один или несколько столбцов таблицы и указателей на соответствующие строки таблицы, позволяет искать строки, удовлетворяющие критерию поиска.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работы с использованием индексов достигается в первую очередь за счёт того, что индекс имеет структуру, оптимизированную под поиск, например, в MySQL — это бинарное дерево.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лучше использовать на тех столбцах таблицы, на которые чаще всего будете накладывать условия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...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CREATE INDEX 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index_test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ON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table_test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 влиянии индексов на производительность поговорим в </a:t>
            </a:r>
            <a:r>
              <a:rPr lang="ru-RU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практичсекой</a:t>
            </a:r>
            <a:r>
              <a:rPr lang="ru-RU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части ВКР</a:t>
            </a:r>
          </a:p>
        </p:txBody>
      </p:sp>
    </p:spTree>
    <p:extLst>
      <p:ext uri="{BB962C8B-B14F-4D97-AF65-F5344CB8AC3E}">
        <p14:creationId xmlns:p14="http://schemas.microsoft.com/office/powerpoint/2010/main" val="23423636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91969-5257-06E1-2F48-BD19891BCFAE}"/>
              </a:ext>
            </a:extLst>
          </p:cNvPr>
          <p:cNvSpPr txBox="1"/>
          <p:nvPr/>
        </p:nvSpPr>
        <p:spPr>
          <a:xfrm>
            <a:off x="1219201" y="2357640"/>
            <a:ext cx="10086974" cy="190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Недостатки использования индексирования: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Индексы занимают дополнительное пространство дисковой и оперативной памяти;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Индексы существенно замедляют выполнение запросов на изменение таблиц, из-за того, что, как правило, это требует пересчета всех индексов.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746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947C5-6D90-65AB-F8DD-B90AAE4EBFAD}"/>
              </a:ext>
            </a:extLst>
          </p:cNvPr>
          <p:cNvSpPr txBox="1"/>
          <p:nvPr/>
        </p:nvSpPr>
        <p:spPr>
          <a:xfrm>
            <a:off x="1833562" y="2505760"/>
            <a:ext cx="74437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Кэширование — это временное хранение часто используемых данных на носителях информации</a:t>
            </a:r>
          </a:p>
          <a:p>
            <a:endParaRPr lang="ru-RU" dirty="0">
              <a:latin typeface="Times New Roman" panose="02020603050405020304" pitchFamily="18" charset="0"/>
              <a:cs typeface="Times New Roman CYR" panose="02020603050405020304" pitchFamily="18" charset="0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highlight>
                  <a:srgbClr val="00FF00"/>
                </a:highlight>
                <a:latin typeface="-apple-system"/>
              </a:rPr>
              <a:t>Кеш запросов можно представлять себе как </a:t>
            </a:r>
            <a:r>
              <a:rPr lang="ru-RU" b="0" i="0" dirty="0" err="1">
                <a:solidFill>
                  <a:srgbClr val="111111"/>
                </a:solidFill>
                <a:effectLst/>
                <a:highlight>
                  <a:srgbClr val="00FF00"/>
                </a:highlight>
                <a:latin typeface="-apple-system"/>
              </a:rPr>
              <a:t>хеш</a:t>
            </a:r>
            <a:r>
              <a:rPr lang="ru-RU" b="0" i="0" dirty="0">
                <a:solidFill>
                  <a:srgbClr val="111111"/>
                </a:solidFill>
                <a:effectLst/>
                <a:highlight>
                  <a:srgbClr val="00FF00"/>
                </a:highlight>
                <a:latin typeface="-apple-system"/>
              </a:rPr>
              <a:t>, ключами которого являются запросы, а значениями — результаты запросов.</a:t>
            </a:r>
            <a:endParaRPr lang="ru-RU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05680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веб-библиотеки для оптимизированного взаимодействия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10697-0641-DE4F-53F7-B46699F81B2D}"/>
              </a:ext>
            </a:extLst>
          </p:cNvPr>
          <p:cNvSpPr txBox="1"/>
          <p:nvPr/>
        </p:nvSpPr>
        <p:spPr>
          <a:xfrm>
            <a:off x="1147762" y="2066925"/>
            <a:ext cx="10453688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Возможности</a:t>
            </a:r>
            <a:r>
              <a:rPr lang="en-US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trike="sngStrike" dirty="0"/>
              <a:t>Анализ загрузки страниц веб-сайта</a:t>
            </a:r>
            <a:r>
              <a:rPr lang="en-US" strike="sngStrike" dirty="0"/>
              <a:t>;</a:t>
            </a:r>
            <a:endParaRPr lang="ru-RU" strike="sngStrike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trike="sngStrike" dirty="0"/>
              <a:t>Индексация таблиц базы данных</a:t>
            </a:r>
            <a:r>
              <a:rPr lang="en-US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Кеширование результатов работы программных алгоритмов</a:t>
            </a:r>
            <a:r>
              <a:rPr lang="en-US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Взаимодействие между компонентами информационной системы по протоколу </a:t>
            </a:r>
            <a:r>
              <a:rPr lang="en-US" dirty="0"/>
              <a:t>AMQP.</a:t>
            </a:r>
          </a:p>
        </p:txBody>
      </p:sp>
    </p:spTree>
    <p:extLst>
      <p:ext uri="{BB962C8B-B14F-4D97-AF65-F5344CB8AC3E}">
        <p14:creationId xmlns:p14="http://schemas.microsoft.com/office/powerpoint/2010/main" val="13005555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загрузки страниц веб-сайта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7D567-1B23-D475-31F8-D420E1AF7043}"/>
              </a:ext>
            </a:extLst>
          </p:cNvPr>
          <p:cNvSpPr txBox="1"/>
          <p:nvPr/>
        </p:nvSpPr>
        <p:spPr>
          <a:xfrm>
            <a:off x="1504950" y="2085975"/>
            <a:ext cx="84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количества запросов на веб-странице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времени выполнения запросов на веб-странице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времени формирования веб-страницы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9706-E7D5-4980-37D4-DF389DCBB6C8}"/>
              </a:ext>
            </a:extLst>
          </p:cNvPr>
          <p:cNvSpPr txBox="1"/>
          <p:nvPr/>
        </p:nvSpPr>
        <p:spPr>
          <a:xfrm>
            <a:off x="2705100" y="3638550"/>
            <a:ext cx="61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о том, что это даёт</a:t>
            </a:r>
          </a:p>
        </p:txBody>
      </p:sp>
    </p:spTree>
    <p:extLst>
      <p:ext uri="{BB962C8B-B14F-4D97-AF65-F5344CB8AC3E}">
        <p14:creationId xmlns:p14="http://schemas.microsoft.com/office/powerpoint/2010/main" val="7115280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1758</TotalTime>
  <Words>740</Words>
  <Application>Microsoft Office PowerPoint</Application>
  <PresentationFormat>Широкоэкранный</PresentationFormat>
  <Paragraphs>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-apple-system</vt:lpstr>
      <vt:lpstr>Century Gothic</vt:lpstr>
      <vt:lpstr>Courier New</vt:lpstr>
      <vt:lpstr>Liberation Serif</vt:lpstr>
      <vt:lpstr>Times New Roman</vt:lpstr>
      <vt:lpstr>Wingdings 3</vt:lpstr>
      <vt:lpstr>Сектор</vt:lpstr>
      <vt:lpstr>Презентация PowerPoint</vt:lpstr>
      <vt:lpstr>Общие сведения</vt:lpstr>
      <vt:lpstr>Актуальность</vt:lpstr>
      <vt:lpstr>встроенные в современные СУБД  инструменты оптимизации работы с базой данных</vt:lpstr>
      <vt:lpstr>Индексирование</vt:lpstr>
      <vt:lpstr>Индексирование</vt:lpstr>
      <vt:lpstr>Кеширование</vt:lpstr>
      <vt:lpstr>разработка веб-библиотеки для оптимизированного взаимодействия с базой данных</vt:lpstr>
      <vt:lpstr>Анализ загрузки страниц веб-сайта</vt:lpstr>
      <vt:lpstr>Индексация таблиц базы данных</vt:lpstr>
      <vt:lpstr>Кеширование результатов работы программных алгоритмов</vt:lpstr>
      <vt:lpstr>Взаимодействие между компонентами информационной системы по протоколу AMQP</vt:lpstr>
      <vt:lpstr>Результаты использования разработанного инструмента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144</cp:revision>
  <dcterms:created xsi:type="dcterms:W3CDTF">2019-06-16T09:50:12Z</dcterms:created>
  <dcterms:modified xsi:type="dcterms:W3CDTF">2022-05-10T16:54:10Z</dcterms:modified>
</cp:coreProperties>
</file>