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48" r:id="rId1"/>
  </p:sldMasterIdLst>
  <p:sldIdLst>
    <p:sldId id="272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DE0A02-6131-4BF9-9E5E-C9957EA6310E}">
          <p14:sldIdLst>
            <p14:sldId id="272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2" y="32385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2" y="4244646"/>
            <a:ext cx="585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5344025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Индексация таблиц базы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A7FB6-9E17-D96B-FBC6-6232F95D96A8}"/>
              </a:ext>
            </a:extLst>
          </p:cNvPr>
          <p:cNvSpPr txBox="1"/>
          <p:nvPr/>
        </p:nvSpPr>
        <p:spPr>
          <a:xfrm>
            <a:off x="1428750" y="1666875"/>
            <a:ext cx="880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Тут написать про то, что такое индексация.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9C8F7-0949-0900-2BAF-AAA75D0E8C1F}"/>
              </a:ext>
            </a:extLst>
          </p:cNvPr>
          <p:cNvSpPr txBox="1"/>
          <p:nvPr/>
        </p:nvSpPr>
        <p:spPr>
          <a:xfrm>
            <a:off x="3952875" y="4724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Рассказать, что это даёт</a:t>
            </a:r>
          </a:p>
        </p:txBody>
      </p:sp>
    </p:spTree>
    <p:extLst>
      <p:ext uri="{BB962C8B-B14F-4D97-AF65-F5344CB8AC3E}">
        <p14:creationId xmlns:p14="http://schemas.microsoft.com/office/powerpoint/2010/main" val="316812823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 результатов работы программных алгоритмов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9EECE-465C-CB73-1397-AB92583C92AB}"/>
              </a:ext>
            </a:extLst>
          </p:cNvPr>
          <p:cNvSpPr txBox="1"/>
          <p:nvPr/>
        </p:nvSpPr>
        <p:spPr>
          <a:xfrm>
            <a:off x="742950" y="1971675"/>
            <a:ext cx="1111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Рассказать что такое кеширование. Рассказать какие инструменты использовались – будем использовать </a:t>
            </a:r>
            <a:r>
              <a:rPr lang="en-US" dirty="0"/>
              <a:t>Redis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9524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Взаимодействие между компонентами информационной системы по протоколу </a:t>
            </a:r>
            <a:r>
              <a:rPr lang="en-US" dirty="0"/>
              <a:t>AMQP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290D8-08B8-8963-0CAE-1152CCED4A0A}"/>
              </a:ext>
            </a:extLst>
          </p:cNvPr>
          <p:cNvSpPr txBox="1"/>
          <p:nvPr/>
        </p:nvSpPr>
        <p:spPr>
          <a:xfrm>
            <a:off x="1800225" y="2105025"/>
            <a:ext cx="835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Рассказать про протокол </a:t>
            </a:r>
            <a:r>
              <a:rPr lang="en-US" dirty="0"/>
              <a:t>AMQP</a:t>
            </a:r>
            <a:r>
              <a:rPr lang="ru-RU" dirty="0"/>
              <a:t>. Суть обмена сообщениями и что это даёт и как можно регулировать нагрузку.</a:t>
            </a:r>
            <a:r>
              <a:rPr lang="en-US" dirty="0"/>
              <a:t> </a:t>
            </a:r>
            <a:r>
              <a:rPr lang="ru-RU" dirty="0"/>
              <a:t>Рассказать об используемых инструментах - </a:t>
            </a:r>
            <a:r>
              <a:rPr lang="en-US" dirty="0" err="1"/>
              <a:t>rabbitMQ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0491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Результаты использования разработанного инструмента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290D8-08B8-8963-0CAE-1152CCED4A0A}"/>
              </a:ext>
            </a:extLst>
          </p:cNvPr>
          <p:cNvSpPr txBox="1"/>
          <p:nvPr/>
        </p:nvSpPr>
        <p:spPr>
          <a:xfrm>
            <a:off x="1800225" y="2105025"/>
            <a:ext cx="8353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взять со Сплава. Интересуют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ru-RU" dirty="0"/>
              <a:t>Нагрузка на сеть</a:t>
            </a:r>
          </a:p>
          <a:p>
            <a:pPr marL="342900" indent="-342900">
              <a:buAutoNum type="arabicPeriod"/>
            </a:pPr>
            <a:r>
              <a:rPr lang="ru-RU" dirty="0" err="1"/>
              <a:t>Нагрущка</a:t>
            </a:r>
            <a:r>
              <a:rPr lang="ru-RU" dirty="0"/>
              <a:t> на ЦП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ru-RU" dirty="0"/>
              <a:t>Количество запросов на хитах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ru-RU" dirty="0"/>
              <a:t>Время формирования страницы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101757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290D8-08B8-8963-0CAE-1152CCED4A0A}"/>
              </a:ext>
            </a:extLst>
          </p:cNvPr>
          <p:cNvSpPr txBox="1"/>
          <p:nvPr/>
        </p:nvSpPr>
        <p:spPr>
          <a:xfrm>
            <a:off x="1800225" y="2105025"/>
            <a:ext cx="835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Рассказать о том, какие цели были достигнуты</a:t>
            </a:r>
          </a:p>
        </p:txBody>
      </p:sp>
    </p:spTree>
    <p:extLst>
      <p:ext uri="{BB962C8B-B14F-4D97-AF65-F5344CB8AC3E}">
        <p14:creationId xmlns:p14="http://schemas.microsoft.com/office/powerpoint/2010/main" val="394063919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2" y="32385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2" y="4244646"/>
            <a:ext cx="5850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4570200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методов оптимизации взаимодействия веб-сайта с базой данных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веб-библиотеку, которая предоставит оптимизированные инструменты для взаимодействия с базой данных.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Рассмотреть встроенные в современные СУБД инструменты оптимизации работы с базой данных;</a:t>
            </a:r>
            <a:endParaRPr lang="ru-RU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Описать общие рекомендации по написанию эффективных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запросов;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веб-библиотеку, которая предоставит оптимизированные инструменты для взаимодействия с базой данных.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984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10EC5-1049-0D04-5FA9-B92E8C4609F9}"/>
              </a:ext>
            </a:extLst>
          </p:cNvPr>
          <p:cNvSpPr txBox="1"/>
          <p:nvPr/>
        </p:nvSpPr>
        <p:spPr>
          <a:xfrm>
            <a:off x="752475" y="1507067"/>
            <a:ext cx="108680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В современном мире трудно переоценить значимость баз данных. Базы данных прочно укрепили свои позиции повсеместно в промышленных, образовательных, здравоохранительных, правоохранительных и в других общественно важных структурах, а также в сферах бизнеса.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CYR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Язык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, как основной инструмент работы с базами данных, играет первостепенную роль в вопросе разработки СУБД, а также администрирования баз данных. Так как базы данных во многих сферах могут достигать очень больших объемов, то естественно встает вопрос об эффективной, с точки зрения быстродействия, работы с этими данными.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dirty="0"/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К сожалению, многие разработчики не так часто задумываются о оптимизации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-запросов, напрасно полагая, что современное аппаратное обеспечение поможет компенсировать лишние затраты, возникающие при выполнении неэффективных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-запросов. Современные СУБД имеют встроенные средства оптимизации запросов, перед их непосредственным выполнением. Понимание принципов работы этих средств необходимо для написания эффективных запросов. Поэтому изучение данного вопроса является актуальным на сегодняшний момент.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267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встроенные в современные СУБД 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инструменты оптимизации работы с базой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FC2F1-4EE3-31CB-1DE6-0B8527FB89E6}"/>
              </a:ext>
            </a:extLst>
          </p:cNvPr>
          <p:cNvSpPr txBox="1"/>
          <p:nvPr/>
        </p:nvSpPr>
        <p:spPr>
          <a:xfrm>
            <a:off x="4152899" y="2332762"/>
            <a:ext cx="4219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Кластеризация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Индексирование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1185868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Кластеризация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9326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Индексирование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2889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56806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веб-библиотеки для оптимизированного взаимодействия с базой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B10697-0641-DE4F-53F7-B46699F81B2D}"/>
              </a:ext>
            </a:extLst>
          </p:cNvPr>
          <p:cNvSpPr txBox="1"/>
          <p:nvPr/>
        </p:nvSpPr>
        <p:spPr>
          <a:xfrm>
            <a:off x="1147762" y="2066925"/>
            <a:ext cx="10453688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Возможности</a:t>
            </a:r>
            <a:r>
              <a:rPr lang="en-US" dirty="0"/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Анализ загрузки страниц веб-сайта</a:t>
            </a:r>
            <a:r>
              <a:rPr lang="en-US" dirty="0"/>
              <a:t>;</a:t>
            </a:r>
            <a:endParaRPr lang="ru-RU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Индексация таблиц базы данных</a:t>
            </a:r>
            <a:r>
              <a:rPr lang="en-US" dirty="0"/>
              <a:t>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Кеширование результатов работы программных алгоритмов</a:t>
            </a:r>
            <a:r>
              <a:rPr lang="en-US" dirty="0"/>
              <a:t>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Взаимодействие между компонентами информационной системы по протоколу </a:t>
            </a:r>
            <a:r>
              <a:rPr lang="en-US" dirty="0"/>
              <a:t>AMQP.</a:t>
            </a:r>
          </a:p>
        </p:txBody>
      </p:sp>
    </p:spTree>
    <p:extLst>
      <p:ext uri="{BB962C8B-B14F-4D97-AF65-F5344CB8AC3E}">
        <p14:creationId xmlns:p14="http://schemas.microsoft.com/office/powerpoint/2010/main" val="130055550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загрузки страниц веб-сайта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7D567-1B23-D475-31F8-D420E1AF7043}"/>
              </a:ext>
            </a:extLst>
          </p:cNvPr>
          <p:cNvSpPr txBox="1"/>
          <p:nvPr/>
        </p:nvSpPr>
        <p:spPr>
          <a:xfrm>
            <a:off x="1504950" y="2085975"/>
            <a:ext cx="848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Измерение количества запросов на веб-странице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Измерение времени выполнения запросов на веб-странице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Измерение времени формирования веб-страницы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9706-E7D5-4980-37D4-DF389DCBB6C8}"/>
              </a:ext>
            </a:extLst>
          </p:cNvPr>
          <p:cNvSpPr txBox="1"/>
          <p:nvPr/>
        </p:nvSpPr>
        <p:spPr>
          <a:xfrm>
            <a:off x="2705100" y="3638550"/>
            <a:ext cx="610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Рассказать о том, что это даёт</a:t>
            </a:r>
          </a:p>
        </p:txBody>
      </p:sp>
    </p:spTree>
    <p:extLst>
      <p:ext uri="{BB962C8B-B14F-4D97-AF65-F5344CB8AC3E}">
        <p14:creationId xmlns:p14="http://schemas.microsoft.com/office/powerpoint/2010/main" val="7115280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1563</TotalTime>
  <Words>535</Words>
  <Application>Microsoft Office PowerPoint</Application>
  <PresentationFormat>Широкоэкранный</PresentationFormat>
  <Paragraphs>62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Century Gothic</vt:lpstr>
      <vt:lpstr>Liberation Serif</vt:lpstr>
      <vt:lpstr>Times New Roman</vt:lpstr>
      <vt:lpstr>Wingdings 3</vt:lpstr>
      <vt:lpstr>Сектор</vt:lpstr>
      <vt:lpstr>Презентация PowerPoint</vt:lpstr>
      <vt:lpstr>Общие сведения</vt:lpstr>
      <vt:lpstr>Актуальность</vt:lpstr>
      <vt:lpstr>встроенные в современные СУБД  инструменты оптимизации работы с базой данных</vt:lpstr>
      <vt:lpstr>Кластеризация</vt:lpstr>
      <vt:lpstr>Индексирование</vt:lpstr>
      <vt:lpstr>Кеширование</vt:lpstr>
      <vt:lpstr>разработка веб-библиотеки для оптимизированного взаимодействия с базой данных</vt:lpstr>
      <vt:lpstr>Анализ загрузки страниц веб-сайта</vt:lpstr>
      <vt:lpstr>Индексация таблиц базы данных</vt:lpstr>
      <vt:lpstr>Кеширование результатов работы программных алгоритмов</vt:lpstr>
      <vt:lpstr>Взаимодействие между компонентами информационной системы по протоколу AMQP</vt:lpstr>
      <vt:lpstr>Результаты использования разработанного инструмента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  Создание приложения для мониторинга учеников по сети</dc:title>
  <dc:creator>Игорь Тютюнов</dc:creator>
  <cp:lastModifiedBy>Игорь</cp:lastModifiedBy>
  <cp:revision>136</cp:revision>
  <dcterms:created xsi:type="dcterms:W3CDTF">2019-06-16T09:50:12Z</dcterms:created>
  <dcterms:modified xsi:type="dcterms:W3CDTF">2022-05-08T22:30:53Z</dcterms:modified>
</cp:coreProperties>
</file>