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3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178812"/>
            <a:ext cx="8288656" cy="24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РОССИЙСКОЙ ФЕДЕРАЦИИ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И.С. ТУРГЕНЕВА»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1951671" y="2963425"/>
            <a:ext cx="844867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наличии и ценах товаров в 63 розничных магазинах по всех России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0D6E75E-E33F-E1DE-5483-F49F1730E17E}"/>
              </a:ext>
            </a:extLst>
          </p:cNvPr>
          <p:cNvGrpSpPr/>
          <p:nvPr/>
        </p:nvGrpSpPr>
        <p:grpSpPr>
          <a:xfrm>
            <a:off x="855224" y="4050083"/>
            <a:ext cx="10086978" cy="2682702"/>
            <a:chOff x="855224" y="4050083"/>
            <a:chExt cx="10086978" cy="26827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B364123D-0371-D87A-9021-1D7FC64D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4426640"/>
              <a:ext cx="8181975" cy="177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600" y="1463127"/>
            <a:ext cx="10625137" cy="450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данной работе рассматривалась проблема оптимизации взаимодействия веб-сайта с базой данных. Были изучены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взаимодействия с базой данных. Проанализированы методы оптимизации взаимодействия с базой данных средствами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кешировани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также синхронного выполнения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-операций с базой данных. 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Результатом работы стала разработка веб-библиотек, реализующих метода оптимизации взаимодействия веб-сайта с базой данных: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еб-библиотека для кеширования работы программных алгоритмов;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еб-библиотека для синхронного выполнения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-операций с базой данных.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Разработанные веб-библиотеки были использованы на реальном проекте, являющимся интернет-магазином, и позволили существенно уменьшить нагрузку на веб-сервер.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178812"/>
            <a:ext cx="8288656" cy="24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РОССИЙСКОЙ ФЕДЕРАЦИИ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И.С. ТУРГЕНЕВА»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1951671" y="2963425"/>
            <a:ext cx="844867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109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81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азработать веб-библиотеки, реализующие методы оптимизации взаимодействия веб-сайта с базой данных.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Изучить операции взаимодействия веб-сайта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Проанализировать методы оптимизации взаимодействия веб-сайта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Разработать веб-библиотеки, реализующие методы оптимизации взаимодействия веб-сайта с базой данных.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50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нагрузка на базу данных увеличивает нагрузку на веб-сервер, что отрицательным образом сказывается на скорости работы веб-сайта.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нагрузка на веб-сервер требует дополнительных затрат на его поддержку. А низкая скорость работы веб-сайта отрицательным образом сказывается на комфорте использования.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они будут выбирать более производительные сайты конкурентов.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Проблема оптимизации взаимодействия веб-сайта с базой данных очень актуальна. Особенно сильно это проблема касается для веб-сайтов, занимающихся коммерческой деятельностью, например, интернет магазины. Ведь уровень комфорта использования интернет-магазинов напрямую влияет на количество активных пользователей, а соответственно, от этого зависит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1050</Words>
  <Application>Microsoft Office PowerPoint</Application>
  <PresentationFormat>Широкоэкранный</PresentationFormat>
  <Paragraphs>115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264</cp:revision>
  <dcterms:created xsi:type="dcterms:W3CDTF">2019-06-16T09:50:12Z</dcterms:created>
  <dcterms:modified xsi:type="dcterms:W3CDTF">2022-07-06T16:46:44Z</dcterms:modified>
</cp:coreProperties>
</file>