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297" r:id="rId6"/>
    <p:sldId id="308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297"/>
            <p14:sldId id="30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Индексация таблиц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A7FB6-9E17-D96B-FBC6-6232F95D96A8}"/>
              </a:ext>
            </a:extLst>
          </p:cNvPr>
          <p:cNvSpPr txBox="1"/>
          <p:nvPr/>
        </p:nvSpPr>
        <p:spPr>
          <a:xfrm>
            <a:off x="1428750" y="1666875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написать про то, что такое индексация.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9C8F7-0949-0900-2BAF-AAA75D0E8C1F}"/>
              </a:ext>
            </a:extLst>
          </p:cNvPr>
          <p:cNvSpPr txBox="1"/>
          <p:nvPr/>
        </p:nvSpPr>
        <p:spPr>
          <a:xfrm>
            <a:off x="3952875" y="4724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31681282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ECE-465C-CB73-1397-AB92583C92AB}"/>
              </a:ext>
            </a:extLst>
          </p:cNvPr>
          <p:cNvSpPr txBox="1"/>
          <p:nvPr/>
        </p:nvSpPr>
        <p:spPr>
          <a:xfrm>
            <a:off x="742950" y="1971675"/>
            <a:ext cx="1111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что такое кеширование. Рассказать какие инструменты использовались – будем использовать </a:t>
            </a:r>
            <a:r>
              <a:rPr lang="en-US" dirty="0"/>
              <a:t>Redis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про протокол </a:t>
            </a:r>
            <a:r>
              <a:rPr lang="en-US" dirty="0"/>
              <a:t>AMQP</a:t>
            </a:r>
            <a:r>
              <a:rPr lang="ru-RU" dirty="0"/>
              <a:t>. Суть обмена сообщениями и что это даёт и как можно регулировать нагрузку.</a:t>
            </a:r>
            <a:r>
              <a:rPr lang="en-US" dirty="0"/>
              <a:t> </a:t>
            </a:r>
            <a:r>
              <a:rPr lang="ru-RU" dirty="0"/>
              <a:t>Рассказать об используемых инструментах - </a:t>
            </a:r>
            <a:r>
              <a:rPr lang="en-US" dirty="0" err="1"/>
              <a:t>rabbitMQ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491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использования разработанного инструмента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взять со Сплава. Интересуют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Нагрузка на сеть</a:t>
            </a:r>
          </a:p>
          <a:p>
            <a:pPr marL="342900" indent="-342900">
              <a:buAutoNum type="arabicPeriod"/>
            </a:pPr>
            <a:r>
              <a:rPr lang="ru-RU" dirty="0" err="1"/>
              <a:t>Нагрущка</a:t>
            </a:r>
            <a:r>
              <a:rPr lang="ru-RU" dirty="0"/>
              <a:t> на ЦП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Количество запросов на хитах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Время формирования страницы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017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какие цели были достигнуты</a:t>
            </a: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57020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администрирования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в современные СУБД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оптимизации работы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2F1-4EE3-31CB-1DE6-0B8527FB89E6}"/>
              </a:ext>
            </a:extLst>
          </p:cNvPr>
          <p:cNvSpPr txBox="1"/>
          <p:nvPr/>
        </p:nvSpPr>
        <p:spPr>
          <a:xfrm>
            <a:off x="4152899" y="2332762"/>
            <a:ext cx="4219575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643063" y="2576715"/>
            <a:ext cx="1008697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— это вспомогательная структура данных, используемая СУБД для доступа к данным. Индекс представляет собой упорядоченный список столбцов или групп столбцов в таблице.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идеей любой организации индекса является хранение упорядоченного списка значений ключа с привязкой к каждому значению ключа списка идентификаторов строк</a:t>
            </a:r>
          </a:p>
        </p:txBody>
      </p:sp>
    </p:spTree>
    <p:extLst>
      <p:ext uri="{BB962C8B-B14F-4D97-AF65-F5344CB8AC3E}">
        <p14:creationId xmlns:p14="http://schemas.microsoft.com/office/powerpoint/2010/main" val="28905288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219201" y="2357640"/>
            <a:ext cx="10086974" cy="190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Недостатки использования индексирования: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Индексы занимают дополнительное пространство дисковой и оперативной памяти;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Индексы существенно замедляют выполнение запросов на изменение таблиц, из-за того, что, как правило, это требует пересчета всех индексов.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746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47C5-6D90-65AB-F8DD-B90AAE4EBFAD}"/>
              </a:ext>
            </a:extLst>
          </p:cNvPr>
          <p:cNvSpPr txBox="1"/>
          <p:nvPr/>
        </p:nvSpPr>
        <p:spPr>
          <a:xfrm>
            <a:off x="1833562" y="2505760"/>
            <a:ext cx="744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Кэширование — это временное хранение часто используемых данных на носителях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568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веб-библиотеки для оптимизированного взаимодействия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10697-0641-DE4F-53F7-B46699F81B2D}"/>
              </a:ext>
            </a:extLst>
          </p:cNvPr>
          <p:cNvSpPr txBox="1"/>
          <p:nvPr/>
        </p:nvSpPr>
        <p:spPr>
          <a:xfrm>
            <a:off x="1147762" y="2066925"/>
            <a:ext cx="1045368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Возможности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Анализ загрузки страниц веб-сайта</a:t>
            </a:r>
            <a:r>
              <a:rPr lang="en-US" dirty="0"/>
              <a:t>;</a:t>
            </a:r>
            <a:endParaRPr lang="ru-R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Индексация таблиц базы данных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Кеширование результатов работы программных алгоритмов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AMQP.</a:t>
            </a:r>
          </a:p>
        </p:txBody>
      </p:sp>
    </p:spTree>
    <p:extLst>
      <p:ext uri="{BB962C8B-B14F-4D97-AF65-F5344CB8AC3E}">
        <p14:creationId xmlns:p14="http://schemas.microsoft.com/office/powerpoint/2010/main" val="13005555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загрузки страниц веб-сайта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7D567-1B23-D475-31F8-D420E1AF7043}"/>
              </a:ext>
            </a:extLst>
          </p:cNvPr>
          <p:cNvSpPr txBox="1"/>
          <p:nvPr/>
        </p:nvSpPr>
        <p:spPr>
          <a:xfrm>
            <a:off x="1504950" y="2085975"/>
            <a:ext cx="84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количества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выполнения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формирования веб-страницы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9706-E7D5-4980-37D4-DF389DCBB6C8}"/>
              </a:ext>
            </a:extLst>
          </p:cNvPr>
          <p:cNvSpPr txBox="1"/>
          <p:nvPr/>
        </p:nvSpPr>
        <p:spPr>
          <a:xfrm>
            <a:off x="2705100" y="3638550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7115280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1725</TotalTime>
  <Words>625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Century Gothic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встроенные в современные СУБД  инструменты оптимизации работы с базой данных</vt:lpstr>
      <vt:lpstr>Индексирование</vt:lpstr>
      <vt:lpstr>Индексирование</vt:lpstr>
      <vt:lpstr>Кеширование</vt:lpstr>
      <vt:lpstr>разработка веб-библиотеки для оптимизированного взаимодействия с базой данных</vt:lpstr>
      <vt:lpstr>Анализ загрузки страниц веб-сайта</vt:lpstr>
      <vt:lpstr>Индексация таблиц базы данных</vt:lpstr>
      <vt:lpstr>Кеширование результатов работы программных алгоритмов</vt:lpstr>
      <vt:lpstr>Взаимодействие между компонентами информационной системы по протоколу AMQP</vt:lpstr>
      <vt:lpstr>Результаты использования разработанного инструмента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139</cp:revision>
  <dcterms:created xsi:type="dcterms:W3CDTF">2019-06-16T09:50:12Z</dcterms:created>
  <dcterms:modified xsi:type="dcterms:W3CDTF">2022-05-10T16:09:34Z</dcterms:modified>
</cp:coreProperties>
</file>