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7"/>
  </p:notesMasterIdLst>
  <p:sldIdLst>
    <p:sldId id="272" r:id="rId2"/>
    <p:sldId id="292" r:id="rId3"/>
    <p:sldId id="295" r:id="rId4"/>
    <p:sldId id="328" r:id="rId5"/>
    <p:sldId id="325" r:id="rId6"/>
    <p:sldId id="321" r:id="rId7"/>
    <p:sldId id="302" r:id="rId8"/>
    <p:sldId id="322" r:id="rId9"/>
    <p:sldId id="324" r:id="rId10"/>
    <p:sldId id="314" r:id="rId11"/>
    <p:sldId id="326" r:id="rId12"/>
    <p:sldId id="305" r:id="rId13"/>
    <p:sldId id="327" r:id="rId14"/>
    <p:sldId id="317" r:id="rId15"/>
    <p:sldId id="32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5"/>
            <p14:sldId id="328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675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1" y="77944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674762"/>
              </p:ext>
            </p:extLst>
          </p:nvPr>
        </p:nvGraphicFramePr>
        <p:xfrm>
          <a:off x="2286000" y="2238375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931820"/>
              </p:ext>
            </p:extLst>
          </p:nvPr>
        </p:nvGraphicFramePr>
        <p:xfrm>
          <a:off x="6325931" y="2238374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78655" y="6036679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веб-библиотека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8291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endParaRPr lang="ru-RU" sz="3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51D0CB0-42ED-2496-6CCC-EFEC41161444}"/>
              </a:ext>
            </a:extLst>
          </p:cNvPr>
          <p:cNvGrpSpPr/>
          <p:nvPr/>
        </p:nvGrpSpPr>
        <p:grpSpPr>
          <a:xfrm>
            <a:off x="855226" y="1245016"/>
            <a:ext cx="10086976" cy="2591531"/>
            <a:chOff x="855226" y="1245016"/>
            <a:chExt cx="10086976" cy="2591531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2" y="1620677"/>
              <a:ext cx="8181975" cy="179329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1143002" y="3396377"/>
              <a:ext cx="6455746" cy="440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A9FDF9-24E0-A539-3951-75B247969688}"/>
                </a:ext>
              </a:extLst>
            </p:cNvPr>
            <p:cNvSpPr txBox="1"/>
            <p:nvPr/>
          </p:nvSpPr>
          <p:spPr>
            <a:xfrm flipH="1">
              <a:off x="855226" y="1245016"/>
              <a:ext cx="1008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применения веб-библиотеки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66E80C0-ECD6-730F-6C5D-46CEAF21B426}"/>
              </a:ext>
            </a:extLst>
          </p:cNvPr>
          <p:cNvGrpSpPr/>
          <p:nvPr/>
        </p:nvGrpSpPr>
        <p:grpSpPr>
          <a:xfrm>
            <a:off x="855224" y="4050083"/>
            <a:ext cx="10086978" cy="2600447"/>
            <a:chOff x="855224" y="4050083"/>
            <a:chExt cx="10086978" cy="26004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1160281" y="6209565"/>
              <a:ext cx="6421187" cy="4409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172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36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BBFD57C-F431-4291-EACF-0607BF87D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902" y="4425744"/>
              <a:ext cx="8160075" cy="182250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BC666-9CC4-1F76-EB02-9DCCBEB2D108}"/>
                </a:ext>
              </a:extLst>
            </p:cNvPr>
            <p:cNvSpPr txBox="1"/>
            <p:nvPr/>
          </p:nvSpPr>
          <p:spPr>
            <a:xfrm>
              <a:off x="855224" y="4050083"/>
              <a:ext cx="10086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применения веб-библиотеки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взаимодействии веб сайта с системой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веб-библиотеки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Рассмотреть встроенные в современные СУБД инструменты оптимизации работы с базой данных;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веб-библиотеки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 со строками таблиц.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357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Зачастую, на веб-сайтах,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инициируют пользователи.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крупных веб-сайтах, особенно в интернет-магазинах, где количество товаров исчисляется десятками тысяч и тысячами активных пользователей,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способны вызвать серьёзную нагрузку на сервер, в результате чего скорость загрузки страниц веб-сайта будет на неудовлетворительном уровне, а поддержка веб-сервера будет требовать больших финансовых затрат.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будет уменьшаться количество активных пользователей, а следовательно, прибыль от работы интернет-магазина будет падать. </a:t>
            </a:r>
          </a:p>
        </p:txBody>
      </p:sp>
    </p:spTree>
    <p:extLst>
      <p:ext uri="{BB962C8B-B14F-4D97-AF65-F5344CB8AC3E}">
        <p14:creationId xmlns:p14="http://schemas.microsoft.com/office/powerpoint/2010/main" val="42762984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51447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1" y="864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687132"/>
            <a:ext cx="1039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147641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33351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9601" y="16285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9601" y="19987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905496" y="16322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905496" y="19978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905496" y="33791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905497" y="30098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2773</TotalTime>
  <Words>893</Words>
  <Application>Microsoft Office PowerPoint</Application>
  <PresentationFormat>Широкоэкранный</PresentationFormat>
  <Paragraphs>101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Times New Roman</vt:lpstr>
      <vt:lpstr>Тема Office</vt:lpstr>
      <vt:lpstr>Презентация PowerPoint</vt:lpstr>
      <vt:lpstr>Общие сведения</vt:lpstr>
      <vt:lpstr>Постановка задачи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веб-библиотека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238</cp:revision>
  <dcterms:created xsi:type="dcterms:W3CDTF">2019-06-16T09:50:12Z</dcterms:created>
  <dcterms:modified xsi:type="dcterms:W3CDTF">2022-06-25T08:43:45Z</dcterms:modified>
</cp:coreProperties>
</file>