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8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4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4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0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837E4-2098-459A-95E5-B419878599BE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76537"/>
            <a:ext cx="10058400" cy="121052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Обзор проекта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cap="none" dirty="0" smtClean="0"/>
              <a:t>Команда</a:t>
            </a:r>
            <a:r>
              <a:rPr lang="en-US" sz="2800" cap="none" dirty="0" smtClean="0"/>
              <a:t>: </a:t>
            </a:r>
            <a:r>
              <a:rPr lang="ru-RU" sz="2800" cap="none" dirty="0" smtClean="0"/>
              <a:t>Корженков П.К, </a:t>
            </a:r>
            <a:r>
              <a:rPr lang="ru-RU" sz="2800" cap="none" dirty="0" err="1" smtClean="0"/>
              <a:t>Унжаков</a:t>
            </a:r>
            <a:r>
              <a:rPr lang="ru-RU" sz="2800" cap="none" dirty="0" smtClean="0"/>
              <a:t> И.А, Богданов А.В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85614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25515"/>
            <a:ext cx="10058400" cy="3943578"/>
          </a:xfrm>
        </p:spPr>
        <p:txBody>
          <a:bodyPr/>
          <a:lstStyle/>
          <a:p>
            <a:r>
              <a:rPr lang="ru-RU" sz="2800" dirty="0"/>
              <a:t>Проект представляет собой площадку, где любой пользователь может разместить объявление об </a:t>
            </a:r>
            <a:r>
              <a:rPr lang="ru-RU" sz="2800" dirty="0" smtClean="0"/>
              <a:t>аренде, </a:t>
            </a:r>
            <a:r>
              <a:rPr lang="ru-RU" sz="2800" dirty="0"/>
              <a:t>либо просматривать объявления и отправлять отклики.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0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55178"/>
            <a:ext cx="10058400" cy="401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ru-RU" sz="2800" dirty="0" smtClean="0"/>
              <a:t>1</a:t>
            </a:r>
            <a:r>
              <a:rPr lang="ru-RU" sz="2800" dirty="0" smtClean="0"/>
              <a:t>) СУБД </a:t>
            </a:r>
            <a:r>
              <a:rPr lang="en-US" sz="2800" dirty="0" smtClean="0"/>
              <a:t>MySQL</a:t>
            </a:r>
          </a:p>
          <a:p>
            <a:r>
              <a:rPr lang="en-US" sz="2800" dirty="0" smtClean="0"/>
              <a:t>2) </a:t>
            </a:r>
            <a:r>
              <a:rPr lang="ru-RU" sz="2800" dirty="0" smtClean="0"/>
              <a:t>Веб-сервер </a:t>
            </a:r>
            <a:r>
              <a:rPr lang="en-US" sz="2800" dirty="0"/>
              <a:t>G</a:t>
            </a:r>
            <a:r>
              <a:rPr lang="en-US" sz="2800" dirty="0" smtClean="0"/>
              <a:t>lassfish</a:t>
            </a:r>
          </a:p>
          <a:p>
            <a:r>
              <a:rPr lang="en-US" sz="2800" dirty="0" smtClean="0"/>
              <a:t>3) </a:t>
            </a:r>
            <a:r>
              <a:rPr lang="ru-RU" sz="2800" dirty="0" smtClean="0"/>
              <a:t>Клиент на </a:t>
            </a:r>
            <a:r>
              <a:rPr lang="en-US" sz="2800" dirty="0" smtClean="0"/>
              <a:t>Android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5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</a:t>
            </a:r>
            <a:r>
              <a:rPr lang="ru-RU" dirty="0" smtClean="0"/>
              <a:t>разделы</a:t>
            </a:r>
            <a:r>
              <a:rPr lang="ru-RU" dirty="0"/>
              <a:t> </a:t>
            </a:r>
            <a:r>
              <a:rPr lang="ru-RU" dirty="0" smtClean="0"/>
              <a:t>приложения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16724"/>
            <a:ext cx="10058400" cy="3952370"/>
          </a:xfrm>
        </p:spPr>
        <p:txBody>
          <a:bodyPr/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Авторизация/регистрация</a:t>
            </a:r>
            <a:endParaRPr lang="en-US" sz="2800" dirty="0" smtClean="0"/>
          </a:p>
          <a:p>
            <a:r>
              <a:rPr lang="en-US" sz="2800" dirty="0" smtClean="0"/>
              <a:t>2) </a:t>
            </a:r>
            <a:r>
              <a:rPr lang="ru-RU" sz="2800" dirty="0"/>
              <a:t>Список </a:t>
            </a:r>
            <a:r>
              <a:rPr lang="ru-RU" sz="2800" dirty="0" smtClean="0"/>
              <a:t>объявлений</a:t>
            </a:r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ru-RU" sz="2800" dirty="0"/>
              <a:t>Просмотр </a:t>
            </a:r>
            <a:r>
              <a:rPr lang="ru-RU" sz="2800" dirty="0" smtClean="0"/>
              <a:t>объявления</a:t>
            </a:r>
            <a:endParaRPr lang="en-US" sz="2800" dirty="0" smtClean="0"/>
          </a:p>
          <a:p>
            <a:r>
              <a:rPr lang="en-US" sz="2800" dirty="0" smtClean="0"/>
              <a:t>4) </a:t>
            </a:r>
            <a:r>
              <a:rPr lang="ru-RU" sz="2800" dirty="0" smtClean="0"/>
              <a:t>Создание объявления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4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51892"/>
            <a:ext cx="10058400" cy="391720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Корженков П.К</a:t>
            </a:r>
            <a:r>
              <a:rPr lang="en-US" sz="2800" dirty="0" smtClean="0"/>
              <a:t>:</a:t>
            </a:r>
          </a:p>
          <a:p>
            <a:r>
              <a:rPr lang="ru-RU" sz="2800" dirty="0"/>
              <a:t>Авторизация/регистрация</a:t>
            </a:r>
            <a:endParaRPr lang="en-US" sz="2800" dirty="0"/>
          </a:p>
          <a:p>
            <a:r>
              <a:rPr lang="ru-RU" sz="2800" dirty="0" err="1" smtClean="0"/>
              <a:t>Унжаков</a:t>
            </a:r>
            <a:r>
              <a:rPr lang="ru-RU" sz="2800" dirty="0" smtClean="0"/>
              <a:t> И.А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Создание Объявления</a:t>
            </a:r>
          </a:p>
          <a:p>
            <a:r>
              <a:rPr lang="ru-RU" sz="2800" dirty="0" smtClean="0"/>
              <a:t>Богданов А.В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Просмотр списка объявлений и конкретного объявления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706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 данный момент сделано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6385"/>
            <a:ext cx="10058400" cy="402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1) </a:t>
            </a:r>
            <a:r>
              <a:rPr lang="ru-RU" sz="2800" dirty="0" err="1" smtClean="0"/>
              <a:t>Бд</a:t>
            </a:r>
            <a:r>
              <a:rPr lang="ru-RU" sz="2800" dirty="0" smtClean="0"/>
              <a:t> проекта</a:t>
            </a:r>
          </a:p>
          <a:p>
            <a:r>
              <a:rPr lang="ru-RU" sz="2800" dirty="0" smtClean="0"/>
              <a:t>2) Фронт часть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655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Планируется сделать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81554"/>
            <a:ext cx="10058400" cy="39875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Бек часть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659628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112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Обзор проекта</vt:lpstr>
      <vt:lpstr>Описание проекта</vt:lpstr>
      <vt:lpstr>Архитектура приложения</vt:lpstr>
      <vt:lpstr>Основные разделы приложения:</vt:lpstr>
      <vt:lpstr>Роли</vt:lpstr>
      <vt:lpstr>На данный момент сделано:</vt:lpstr>
      <vt:lpstr>Планируется сделать: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KOKONEKIRINO</dc:creator>
  <cp:lastModifiedBy>KOKONEKIRINO</cp:lastModifiedBy>
  <cp:revision>3</cp:revision>
  <dcterms:created xsi:type="dcterms:W3CDTF">2020-04-28T08:25:18Z</dcterms:created>
  <dcterms:modified xsi:type="dcterms:W3CDTF">2020-05-12T06:52:29Z</dcterms:modified>
</cp:coreProperties>
</file>