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37E4-2098-459A-95E5-B419878599BE}" type="datetimeFigureOut">
              <a:rPr lang="ru-RU" smtClean="0"/>
              <a:t>28.04.2020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A77E-EAF5-47A9-84E0-03A3642D898B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951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37E4-2098-459A-95E5-B419878599BE}" type="datetimeFigureOut">
              <a:rPr lang="ru-RU" smtClean="0"/>
              <a:t>28.04.2020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A77E-EAF5-47A9-84E0-03A3642D89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278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37E4-2098-459A-95E5-B419878599BE}" type="datetimeFigureOut">
              <a:rPr lang="ru-RU" smtClean="0"/>
              <a:t>28.04.2020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A77E-EAF5-47A9-84E0-03A3642D89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8623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37E4-2098-459A-95E5-B419878599BE}" type="datetimeFigureOut">
              <a:rPr lang="ru-RU" smtClean="0"/>
              <a:t>28.04.2020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A77E-EAF5-47A9-84E0-03A3642D89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47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37E4-2098-459A-95E5-B419878599BE}" type="datetimeFigureOut">
              <a:rPr lang="ru-RU" smtClean="0"/>
              <a:t>28.04.2020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A77E-EAF5-47A9-84E0-03A3642D898B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382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37E4-2098-459A-95E5-B419878599BE}" type="datetimeFigureOut">
              <a:rPr lang="ru-RU" smtClean="0"/>
              <a:t>28.04.2020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A77E-EAF5-47A9-84E0-03A3642D89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848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37E4-2098-459A-95E5-B419878599BE}" type="datetimeFigureOut">
              <a:rPr lang="ru-RU" smtClean="0"/>
              <a:t>28.04.2020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A77E-EAF5-47A9-84E0-03A3642D89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540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37E4-2098-459A-95E5-B419878599BE}" type="datetimeFigureOut">
              <a:rPr lang="ru-RU" smtClean="0"/>
              <a:t>28.04.2020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A77E-EAF5-47A9-84E0-03A3642D89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102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37E4-2098-459A-95E5-B419878599BE}" type="datetimeFigureOut">
              <a:rPr lang="ru-RU" smtClean="0"/>
              <a:t>28.04.2020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A77E-EAF5-47A9-84E0-03A3642D89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568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CB837E4-2098-459A-95E5-B419878599BE}" type="datetimeFigureOut">
              <a:rPr lang="ru-RU" smtClean="0"/>
              <a:t>28.04.2020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26A77E-EAF5-47A9-84E0-03A3642D89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71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37E4-2098-459A-95E5-B419878599BE}" type="datetimeFigureOut">
              <a:rPr lang="ru-RU" smtClean="0"/>
              <a:t>28.04.2020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A77E-EAF5-47A9-84E0-03A3642D89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67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CB837E4-2098-459A-95E5-B419878599BE}" type="datetimeFigureOut">
              <a:rPr lang="ru-RU" smtClean="0"/>
              <a:t>28.04.2020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926A77E-EAF5-47A9-84E0-03A3642D898B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47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00051" y="776537"/>
            <a:ext cx="10058400" cy="1210525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Обзор проекта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2800" cap="none" dirty="0" smtClean="0"/>
              <a:t>Команда</a:t>
            </a:r>
            <a:r>
              <a:rPr lang="en-US" sz="2800" cap="none" dirty="0" smtClean="0"/>
              <a:t>: </a:t>
            </a:r>
            <a:r>
              <a:rPr lang="ru-RU" sz="2800" cap="none" dirty="0" smtClean="0"/>
              <a:t>Корженков П.К, </a:t>
            </a:r>
            <a:r>
              <a:rPr lang="ru-RU" sz="2800" cap="none" dirty="0" err="1" smtClean="0"/>
              <a:t>Унжаков</a:t>
            </a:r>
            <a:r>
              <a:rPr lang="ru-RU" sz="2800" cap="none" dirty="0" smtClean="0"/>
              <a:t> И.А, Богданов А.В</a:t>
            </a:r>
            <a:endParaRPr lang="ru-RU" cap="none" dirty="0"/>
          </a:p>
        </p:txBody>
      </p:sp>
    </p:spTree>
    <p:extLst>
      <p:ext uri="{BB962C8B-B14F-4D97-AF65-F5344CB8AC3E}">
        <p14:creationId xmlns:p14="http://schemas.microsoft.com/office/powerpoint/2010/main" val="3856140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Описание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3217985"/>
            <a:ext cx="10058400" cy="2651108"/>
          </a:xfrm>
        </p:spPr>
        <p:txBody>
          <a:bodyPr/>
          <a:lstStyle/>
          <a:p>
            <a:r>
              <a:rPr lang="ru-RU" sz="2800" dirty="0"/>
              <a:t>Проект представляет собой площадку, где любой пользователь может разместить объявление об </a:t>
            </a:r>
            <a:r>
              <a:rPr lang="ru-RU" sz="2800" dirty="0" smtClean="0"/>
              <a:t>аренде, </a:t>
            </a:r>
            <a:r>
              <a:rPr lang="ru-RU" sz="2800" dirty="0"/>
              <a:t>либо просматривать объявления и отправлять отклики. 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1080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Архитектура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954214"/>
            <a:ext cx="10058400" cy="2914879"/>
          </a:xfrm>
        </p:spPr>
        <p:txBody>
          <a:bodyPr>
            <a:normAutofit/>
          </a:bodyPr>
          <a:lstStyle/>
          <a:p>
            <a:r>
              <a:rPr lang="ru-RU" sz="2800" dirty="0" smtClean="0"/>
              <a:t>1) СУБД </a:t>
            </a:r>
            <a:r>
              <a:rPr lang="en-US" sz="2800" dirty="0" smtClean="0"/>
              <a:t>MySQL</a:t>
            </a:r>
          </a:p>
          <a:p>
            <a:r>
              <a:rPr lang="en-US" sz="2800" dirty="0" smtClean="0"/>
              <a:t>2) </a:t>
            </a:r>
            <a:r>
              <a:rPr lang="ru-RU" sz="2800" dirty="0" smtClean="0"/>
              <a:t>Веб-сервер </a:t>
            </a:r>
            <a:r>
              <a:rPr lang="en-US" sz="2800" dirty="0"/>
              <a:t>G</a:t>
            </a:r>
            <a:r>
              <a:rPr lang="en-US" sz="2800" dirty="0" smtClean="0"/>
              <a:t>lassfish</a:t>
            </a:r>
          </a:p>
          <a:p>
            <a:r>
              <a:rPr lang="en-US" sz="2800" dirty="0" smtClean="0"/>
              <a:t>3) </a:t>
            </a:r>
            <a:r>
              <a:rPr lang="ru-RU" sz="2800" dirty="0" smtClean="0"/>
              <a:t>Клиент на </a:t>
            </a:r>
            <a:r>
              <a:rPr lang="en-US" sz="2800" dirty="0" smtClean="0"/>
              <a:t>Android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22523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Основные </a:t>
            </a:r>
            <a:r>
              <a:rPr lang="ru-RU" dirty="0" smtClean="0"/>
              <a:t>разделы</a:t>
            </a:r>
            <a:r>
              <a:rPr lang="ru-RU" dirty="0"/>
              <a:t> </a:t>
            </a:r>
            <a:r>
              <a:rPr lang="ru-RU" dirty="0" smtClean="0"/>
              <a:t>приложения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910254"/>
            <a:ext cx="10058400" cy="2958839"/>
          </a:xfrm>
        </p:spPr>
        <p:txBody>
          <a:bodyPr/>
          <a:lstStyle/>
          <a:p>
            <a:r>
              <a:rPr lang="en-US" sz="2800" dirty="0" smtClean="0"/>
              <a:t>1) </a:t>
            </a:r>
            <a:r>
              <a:rPr lang="ru-RU" sz="2800" dirty="0" smtClean="0"/>
              <a:t>Авторизация/регистрация</a:t>
            </a:r>
            <a:endParaRPr lang="en-US" sz="2800" dirty="0" smtClean="0"/>
          </a:p>
          <a:p>
            <a:r>
              <a:rPr lang="en-US" sz="2800" dirty="0" smtClean="0"/>
              <a:t>2) </a:t>
            </a:r>
            <a:r>
              <a:rPr lang="ru-RU" sz="2800" dirty="0"/>
              <a:t>Список </a:t>
            </a:r>
            <a:r>
              <a:rPr lang="ru-RU" sz="2800" dirty="0" smtClean="0"/>
              <a:t>объявлений</a:t>
            </a:r>
            <a:endParaRPr lang="en-US" sz="2800" dirty="0" smtClean="0"/>
          </a:p>
          <a:p>
            <a:r>
              <a:rPr lang="en-US" sz="2800" dirty="0" smtClean="0"/>
              <a:t>3) </a:t>
            </a:r>
            <a:r>
              <a:rPr lang="ru-RU" sz="2800" dirty="0"/>
              <a:t>Просмотр </a:t>
            </a:r>
            <a:r>
              <a:rPr lang="ru-RU" sz="2800" dirty="0" smtClean="0"/>
              <a:t>объявления</a:t>
            </a:r>
            <a:endParaRPr lang="en-US" sz="2800" dirty="0" smtClean="0"/>
          </a:p>
          <a:p>
            <a:r>
              <a:rPr lang="en-US" sz="2800" dirty="0" smtClean="0"/>
              <a:t>4) </a:t>
            </a:r>
            <a:r>
              <a:rPr lang="ru-RU" sz="2800" dirty="0" smtClean="0"/>
              <a:t>Создание объявления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0409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Роли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356338"/>
            <a:ext cx="10058400" cy="3512756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Корженков П.К</a:t>
            </a:r>
            <a:r>
              <a:rPr lang="en-US" sz="2800" dirty="0" smtClean="0"/>
              <a:t>:</a:t>
            </a:r>
          </a:p>
          <a:p>
            <a:r>
              <a:rPr lang="ru-RU" sz="2800" dirty="0"/>
              <a:t>Авторизация/регистрация</a:t>
            </a:r>
            <a:endParaRPr lang="en-US" sz="2800" dirty="0"/>
          </a:p>
          <a:p>
            <a:r>
              <a:rPr lang="ru-RU" sz="2800" dirty="0" err="1" smtClean="0"/>
              <a:t>Унжаков</a:t>
            </a:r>
            <a:r>
              <a:rPr lang="ru-RU" sz="2800" dirty="0" smtClean="0"/>
              <a:t> И.А</a:t>
            </a:r>
            <a:r>
              <a:rPr lang="en-US" sz="2800" dirty="0" smtClean="0"/>
              <a:t>:</a:t>
            </a:r>
          </a:p>
          <a:p>
            <a:r>
              <a:rPr lang="ru-RU" sz="2800" dirty="0" smtClean="0"/>
              <a:t>Создание Объявления</a:t>
            </a:r>
          </a:p>
          <a:p>
            <a:r>
              <a:rPr lang="ru-RU" sz="2800" dirty="0" smtClean="0"/>
              <a:t>Богданов А.В</a:t>
            </a:r>
            <a:r>
              <a:rPr lang="en-US" sz="2800" dirty="0" smtClean="0"/>
              <a:t>:</a:t>
            </a:r>
          </a:p>
          <a:p>
            <a:r>
              <a:rPr lang="ru-RU" sz="2800" dirty="0" smtClean="0"/>
              <a:t>Просмотр списка объявлений и конкретного объявления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47064448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</TotalTime>
  <Words>88</Words>
  <Application>Microsoft Office PowerPoint</Application>
  <PresentationFormat>Широкоэкранный</PresentationFormat>
  <Paragraphs>20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Ретро</vt:lpstr>
      <vt:lpstr>Обзор проекта</vt:lpstr>
      <vt:lpstr>Описание проекта</vt:lpstr>
      <vt:lpstr>Архитектура приложения</vt:lpstr>
      <vt:lpstr>Основные разделы приложения:</vt:lpstr>
      <vt:lpstr>Роли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Обзор проекта</dc:title>
  <dc:creator>KOKONEKIRINO</dc:creator>
  <cp:lastModifiedBy>KOKONEKIRINO</cp:lastModifiedBy>
  <cp:revision>2</cp:revision>
  <dcterms:created xsi:type="dcterms:W3CDTF">2020-04-28T08:25:18Z</dcterms:created>
  <dcterms:modified xsi:type="dcterms:W3CDTF">2020-04-28T08:43:20Z</dcterms:modified>
</cp:coreProperties>
</file>