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190" b="1" dirty="0">
                <a:solidFill>
                  <a:srgbClr val="FFFFFF"/>
                </a:solidFill>
              </a:rPr>
              <a:t>Павел Дуров: Путь от ВКонтакте до Telegram</a:t>
            </a:r>
            <a:endParaRPr lang="en-US" sz="2190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Ранние годы и образование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3" dirty="0">
                <a:solidFill>
                  <a:srgbClr val="FFFFFF"/>
                </a:solidFill>
              </a:rPr>
              <a:t>Павел Валерьевич Дуров родился 10 октября 1984 года в Ленинграде.  Его отец, Валерий Дуров, был профессором Санкт-Петербургского государственного университета, что, несомненно, повлияло на формирование интереса Павла к технологиям и образованию.  Он получил образование в престижной Академической гимназии, а затем поступил в Санкт-Петербургский государственный университет на факультет филологии,  продемонстрировав выдающиеся способности в области программирования еще во время учебы.  Уже тогда он проявил себя как талантливый разработчик, создавая различные проекты и участвуя в программистских олимпиадах.  Его стремление к инновациям и независимости  заложило основу для его будущих достижений.</a:t>
            </a:r>
            <a:endParaRPr lang="en-US" sz="114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Создание ВКонтакте и его взлет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8" dirty="0">
                <a:solidFill>
                  <a:srgbClr val="FFFFFF"/>
                </a:solidFill>
              </a:rPr>
              <a:t>В 2006 году Павел Дуров вместе со своим братом Николаем основал социальную сеть ВКонтакте.  Идея создания  национальной социальной сети, которая бы конкурировала с зарубежными аналогами,  была очень амбициозной.  Благодаря инновационному подходу к дизайну и функциональности, а также грамотной маркетинговой стратегии,  ВКонтакте быстро завоевала огромную популярность в России и странах СНГ.  За короткий срок она стала одной из крупнейших социальных сетей в мире,  собирая миллионы пользователей.  Успех ВКонтакте был обусловлен  не только технической составляющей, но и умением Дурова  чувствовать потребности аудитории и создавать продукт, который действительно ей нравится. Эта платформа стала не просто средством общения, но и настоящей культурной и информационной площадкой.</a:t>
            </a:r>
            <a:endParaRPr lang="en-US" sz="112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Конфликты и уход из ВКонтакте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3" dirty="0">
                <a:solidFill>
                  <a:srgbClr val="FFFFFF"/>
                </a:solidFill>
              </a:rPr>
              <a:t>Успех ВКонтакте привлек внимание инвесторов и властей.  Впоследствии возникли конфликты между Павлом Дуровым и руководством компании, связанные с  контролем над проектом и его дальнейшим развитием.  Дуров всегда ценил независимость и свободу слова, что не всегда совпадало с интересами акционеров и политическими реалиями.   В результате  в 2014 году он покинул пост генерального директора ВКонтакте, продав свою долю и сохранив при этом  свою репутацию  как  талантливого и независимого разработчика.  Этот уход стал поворотным моментом в его жизни и истории развития одной из крупнейших социальных сетей России.</a:t>
            </a:r>
            <a:endParaRPr lang="en-US" sz="116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Создание Telegram и его философия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6" dirty="0">
                <a:solidFill>
                  <a:srgbClr val="FFFFFF"/>
                </a:solidFill>
              </a:rPr>
              <a:t>После ухода из ВКонтакте Павел Дуров сосредоточился на разработке мессенджера Telegram.  В отличие от ВКонтакте, Telegram был задуман как максимально защищенный и приватный мессенджер с открытым исходным кодом.  Это подчеркивало  его принципиальную позицию в отношении  защиты личных данных пользователей и свободы информации.  Telegram быстро завоевал популярность благодаря  своей скорости, надежности и широкому функционалу, включая  возможность создания каналов и групп.  Философия Telegram  отражает стремление Дурова к созданию  простого, удобного и безопасного инструмента коммуникации для всех.</a:t>
            </a:r>
            <a:endParaRPr lang="en-US" sz="116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Telegram сегодня: успех и перспективы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4" dirty="0">
                <a:solidFill>
                  <a:srgbClr val="FFFFFF"/>
                </a:solidFill>
              </a:rPr>
              <a:t>Сегодня Telegram является одним из самых популярных мессенджеров в мире,  имея  сотни миллионов пользователей по всему миру.  Он продолжает развиваться,  добавляя новые функции и возможности.  Успех Telegram  подтверждает  талант и видение Павла Дурова как  основателя и разработчика  успешных  технологических проектов.  Его  приверженность  принципам  приватности и свободы информации  играет  ключевую роль  в  постоянном  росте  популярности  мессенджера.  Дальнейшие перспективы Telegram  выглядят  очень  многообещающе, учитывая  постоянную  работу  над  улучшением  функционала и расширением  аудитории.</a:t>
            </a:r>
            <a:endParaRPr lang="en-US" sz="116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Дуров как предприниматель и визионер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5" dirty="0">
                <a:solidFill>
                  <a:srgbClr val="FFFFFF"/>
                </a:solidFill>
              </a:rPr>
              <a:t>История Павла Дурова — это пример  успешного сочетания  технологического таланта,  предпринимательской хватки  и  ярко выраженного  визионерского мышления.  Его  способность  предвидеть  будущие  тренды  и  создавать  продукты,  которые  отвечают  на  потребности  миллионов  пользователей,  делает  его  одной из  самых  влиятельных  фигур  в  мире  технологий.  Дуров  не  боится  рисковать  и  идти  против  течения,  что  часто  приводит  к  поразительным  результатам.  Его  образ  как  независимого  и  ориентированного  на  пользователя  разработчика  вдохновляет  многих  молодых  предпринимателей.</a:t>
            </a:r>
            <a:endParaRPr lang="en-US" sz="116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Наследие Дурова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84" dirty="0">
                <a:solidFill>
                  <a:srgbClr val="FFFFFF"/>
                </a:solidFill>
              </a:rPr>
              <a:t>Павел Дуров оставил значительный след в истории развития интернета и социальных сетей.  Его проекты — ВКонтакте и Telegram —  изменили  способ  общения  миллионов  людей по всему миру.  Его  наследие  —  это  не  только  популярные  продукты,  но  и  приверженность  идеалам  свободы  слова  и  защиты  личных  данных,  что  остается  важным  посланием  для  современного  цифрового  мира.  Его  история  является  ярким  примером  того, как  талант,  настойчивость  и  верность  своим  принципам  могут  привести  к  потрясающим  результатам.</a:t>
            </a:r>
            <a:endParaRPr lang="en-US" sz="118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2025-01-01T08:53:33Z</dcterms:created>
  <dcterms:modified xsi:type="dcterms:W3CDTF">2025-01-01T08:53:33Z</dcterms:modified>
</cp:coreProperties>
</file>