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250" b="1" dirty="0">
                <a:solidFill>
                  <a:srgbClr val="FFFFFF"/>
                </a:solidFill>
              </a:rPr>
              <a:t>Роль искусственного интеллекта в будущем</a:t>
            </a:r>
            <a:endParaRPr lang="en-US" sz="2250" dirty="0"/>
          </a:p>
        </p:txBody>
      </p:sp>
      <p:pic>
        <p:nvPicPr>
          <p:cNvPr id="4" name="Image 0" descr="C:\Users\igoru\WebStormProject\TelegramBotPresintation\pictures\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Введение: ИИ - двигатель перемен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08" dirty="0">
                <a:solidFill>
                  <a:srgbClr val="FFFFFF"/>
                </a:solidFill>
              </a:rPr>
              <a:t>Искусственный интеллект (ИИ) стремительно меняет мир, проникая во все сферы жизни – от здравоохранения и образования до финансов и развлечений.  Его потенциал огромен, и предсказать все последствия его развития сложно.  Однако, уже сейчас мы можем наблюдать значительные трансформации, вызванные ИИ.  Автоматизация рутинных задач, улучшение качества диагностики заболеваний, персонализированное обучение – это лишь малая часть того, что ИИ уже делает возможным. В этой презентации мы рассмотрим наиболее вероятные сценарии развития ИИ и его влияние на будущее человечества.  Будет ли ИИ инструментом прогресса и благополучия, или же он создаст новые вызовы и угрозы? Ответ на этот вопрос зависит от многих факторов, включая этические соображения, регулирование и ответственное развитие технологий.  Ключевым моментом является понимание того, как ИИ может быть использован во благо общества, минимизируя потенциальные риски.</a:t>
            </a:r>
            <a:endParaRPr lang="en-US" sz="110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ИИ в здравоохранении: новые возможности и вызовы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097" dirty="0">
                <a:solidFill>
                  <a:srgbClr val="FFFFFF"/>
                </a:solidFill>
              </a:rPr>
              <a:t>Искусственный интеллект революционизирует здравоохранение.  Системы компьютерного зрения способны с высокой точностью диагностировать заболевания по медицинским изображениям, значительно превосходя возможности человеческого глаза.  Машинное обучение позволяет предсказывать риски развития заболеваний и персонализировать лечение.  Роботизированные хирургические системы повышают точность и эффективность операций, сокращая время восстановления пациентов.  Однако, внедрение ИИ в здравоохранении сопряжено с рядом вызовов.  Обеспечение безопасности и конфиденциальности медицинских данных имеет первостепенное значение.  Необходимость в обучении медицинского персонала работе с новыми технологиями и этические вопросы, связанные с принятием решений на основе ИИ, требуют тщательного рассмотрения.  В будущем, ИИ может привести к созданию персонализированной медицины, где лечение будет подбираться индивидуально, с учетом генетических особенностей и образа жизни пациента, что значительно повысит эффективность и безопасность лечения.</a:t>
            </a:r>
            <a:endParaRPr lang="en-US" sz="109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ИИ в экономике: автоматизация и новые рабочие места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14" dirty="0">
                <a:solidFill>
                  <a:srgbClr val="FFFFFF"/>
                </a:solidFill>
              </a:rPr>
              <a:t>ИИ оказывает глубокое влияние на экономику, автоматизируя множество производственных и управленческих процессов.  Это приводит к повышению производительности труда и снижению издержек, но одновременно вызывает опасения по поводу сокращения рабочих мест.  Однако,  внедрение ИИ также создает новые возможности для занятости в сфере разработки, обслуживания и управления ИИ-системами.  Важно понимать, что ИИ не заменит человека полностью, а скорее изменит характер работы, требуя новых навыков и компетенций.  Будущее экономики будет определяться тем, насколько эффективно мы сможем адаптироваться к этим изменениям, инвестируя в образование и переподготовку кадров, а также развивая новые отрасли, основанные на ИИ.  В долгосрочной перспективе ИИ может привести к росту экономической производительности и улучшению качества жизни, если будет использован разумно и ответственно.</a:t>
            </a:r>
            <a:endParaRPr lang="en-US" sz="111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Этические и социальные аспекты развития ИИ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12" dirty="0">
                <a:solidFill>
                  <a:srgbClr val="FFFFFF"/>
                </a:solidFill>
              </a:rPr>
              <a:t>Развитие ИИ ставит перед обществом ряд сложных этических и социальных вопросов.  Один из главных – это проблема предвзятости в алгоритмах, которая может приводить к дискриминации определенных групп населения.  Обеспечение справедливости и прозрачности ИИ-систем является ключевой задачей.  Другой важный аспект – это вопрос ответственности за действия ИИ.  Кто несет ответственность, если автономный автомобиль попадает в аварию?  Необходимость в разработке четких правовых норм и этических принципов регулирования ИИ становится все более очевидной.  Кроме того,  важно учитывать влияние ИИ на рынок труда, образование и социальное неравенство.  Ответственное развитие ИИ требует активного участия всех заинтересованных сторон – исследователей, разработчиков, политиков и общественности – в разработке стратегий, направленных на минимизацию рисков и максимизацию выгод от использования ИИ.</a:t>
            </a:r>
            <a:endParaRPr lang="en-US" sz="111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Заключение: будущее с ИИ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25" dirty="0">
                <a:solidFill>
                  <a:srgbClr val="FFFFFF"/>
                </a:solidFill>
              </a:rPr>
              <a:t>Искусственный интеллект – это мощный инструмент, который может быть использован как во благо, так и во вред человечеству.  Будущее, в котором ИИ играет значительную роль, зависит от наших решений и действий сегодня.  Необходимо инвестировать в исследования и разработки, направленные на создание безопасного, этичного и справедливого ИИ.  Важно также развивать образовательные программы, которые помогут людям адаптироваться к изменениям на рынке труда и освоить новые профессии, связанные с ИИ.  Только ответственный подход к развитию и применению ИИ позволит нам использовать его потенциал для решения глобальных проблем и построения лучшего будущего для всех.  Продолжение исследований и открытый диалог между специалистами, политиками и общественностью  — залог успешной интеграции ИИ в нашу жизнь.</a:t>
            </a:r>
            <a:endParaRPr lang="en-US" sz="11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2025-01-01T08:45:43Z</dcterms:created>
  <dcterms:modified xsi:type="dcterms:W3CDTF">2025-01-01T08:45:43Z</dcterms:modified>
</cp:coreProperties>
</file>