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0021B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Говно в жопе это проблема трампа</a:t>
            </a:r>
            <a:endParaRPr lang="en-US" sz="2400" dirty="0"/>
          </a:p>
        </p:txBody>
      </p:sp>
      <p:pic>
        <p:nvPicPr>
          <p:cNvPr id="4" name="Image 0" descr="C:\Users\igoru\WebStormProject\presentationBot\pictures\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igoru\WebStormProject\presentationBot\pictures\AgACAgIAAxkBAAIRNGcwkzOSnAhlCM4y6Ph3J2ygGfHwAAJw5jEb7WyJST8l1n5V5W2RAQADAgADeQADNg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0021B">
              <a:alpha val="5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Говна кусок и понос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Пишу такое потому тчо хочу срать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2024-11-10T11:04:13Z</dcterms:created>
  <dcterms:modified xsi:type="dcterms:W3CDTF">2024-11-10T11:04:13Z</dcterms:modified>
</cp:coreProperties>
</file>