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Ярослав</a:t>
            </a:r>
            <a:endParaRPr lang="en-US" sz="24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igoru\WebStormProject\presentationBot\pictures\AgACAgIAAxkBAAIRU2cwk73Lqa3CNyIsOWCt7Zs5z9kEAALd4jEbpdGJSSlKJpCjW28TAQADAgADeQADNg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013FE">
              <a:alpha val="5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Дизайн рекламных материалов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56" dirty="0">
                <a:solidFill>
                  <a:srgbClr val="FFFFFF"/>
                </a:solidFill>
              </a:rPr>
              <a:t>Аналитика и планирование</a:t>
            </a:r>
            <a:endParaRPr lang="en-US" sz="1156" dirty="0"/>
          </a:p>
          <a:p>
            <a:pPr indent="0" marL="0">
              <a:buNone/>
            </a:pPr>
            <a:r>
              <a:rPr lang="en-US" sz="1156" dirty="0">
                <a:solidFill>
                  <a:srgbClr val="FFFFFF"/>
                </a:solidFill>
              </a:rPr>
              <a:t>Исследование целевой аудитории: Анализ целевой аудитории помогает лучше понять, какие визуальные и текстовые элементы будут наиболее привлекательны для потенциальных клиентов.</a:t>
            </a:r>
            <a:endParaRPr lang="en-US" sz="1156" dirty="0"/>
          </a:p>
          <a:p>
            <a:pPr indent="0" marL="0">
              <a:buNone/>
            </a:pPr>
            <a:r>
              <a:rPr lang="en-US" sz="1156" dirty="0">
                <a:solidFill>
                  <a:srgbClr val="FFFFFF"/>
                </a:solidFill>
              </a:rPr>
              <a:t>Анализ конкурентов: Обзор рекламных материалов конкурентов помогает выявить эффективные решения и избежать дублирования идей.</a:t>
            </a:r>
            <a:endParaRPr lang="en-US" sz="1156" dirty="0"/>
          </a:p>
          <a:p>
            <a:pPr indent="0" marL="0">
              <a:buNone/>
            </a:pPr>
            <a:r>
              <a:rPr lang="en-US" sz="1156" dirty="0">
                <a:solidFill>
                  <a:srgbClr val="FFFFFF"/>
                </a:solidFill>
              </a:rPr>
              <a:t>Определение целей и задач: Постановка задач для рекламных материалов (например, привлечение внимания, продвижение новых продуктов или услуг, повышение узнаваемости бренда).</a:t>
            </a:r>
            <a:endParaRPr lang="en-US" sz="1156" dirty="0"/>
          </a:p>
          <a:p>
            <a:pPr indent="0" marL="0">
              <a:buNone/>
            </a:pPr>
            <a:r>
              <a:rPr lang="en-US" sz="1156" dirty="0">
                <a:solidFill>
                  <a:srgbClr val="FFFFFF"/>
                </a:solidFill>
              </a:rPr>
              <a:t>Составление брифа: Согласование основных параметров проекта с клиентом, включая формат, целевую аудиторию, стиль, посыл и ожидаемый результат.</a:t>
            </a:r>
            <a:endParaRPr lang="en-US" sz="1156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2024-11-10T11:06:12Z</dcterms:created>
  <dcterms:modified xsi:type="dcterms:W3CDTF">2024-11-10T11:06:12Z</dcterms:modified>
</cp:coreProperties>
</file>