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A623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FFFFFF"/>
                </a:solidFill>
              </a:rPr>
              <a:t>презентация</a:t>
            </a:r>
            <a:endParaRPr lang="en-US" sz="2400" dirty="0"/>
          </a:p>
        </p:txBody>
      </p:sp>
      <p:pic>
        <p:nvPicPr>
          <p:cNvPr id="4" name="Image 0" descr="C:\Users\igoru\WebStormProject\presentationBot\pictures\logo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6720" y="205740"/>
            <a:ext cx="914400" cy="914400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A623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название слайда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второй слайд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A623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третий слайд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текст слайда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2024-11-10T10:52:10Z</dcterms:created>
  <dcterms:modified xsi:type="dcterms:W3CDTF">2024-11-10T10:52:10Z</dcterms:modified>
</cp:coreProperties>
</file>