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Я самый красивый человек</a:t>
            </a:r>
            <a:endParaRPr lang="en-US" sz="24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Users\igoru\WebStormProject\presentationBot\pictures\AgACAgIAAxkBAAIUGGcwxzi9B8vQEVp72CpPyIlShLRhAAJD6jEbo2uASRDLU89qii3MAQADAgADeQADNgQ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>
              <a:alpha val="5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Ну вообще дерьмо собачье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Как думаешь, ты тупой?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Кирилл потный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Я не знаю что писать (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2024-11-10T14:47:09Z</dcterms:created>
  <dcterms:modified xsi:type="dcterms:W3CDTF">2024-11-10T14:47:09Z</dcterms:modified>
</cp:coreProperties>
</file>