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257175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FFFFFF"/>
                </a:solidFill>
              </a:rPr>
              <a:t>Hello World</a:t>
            </a:r>
            <a:endParaRPr lang="en-US" sz="2400" dirty="0"/>
          </a:p>
        </p:txBody>
      </p:sp>
      <p:pic>
        <p:nvPicPr>
          <p:cNvPr id="4" name="Image 0" descr="C:\Users\igoru\WebStormProject\presentationBot\pictures\logo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46720" y="205740"/>
            <a:ext cx="914400" cy="914400"/>
          </a:xfrm>
          <a:prstGeom prst="ellipse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A623"/>
          </a:solidFill>
          <a:ln/>
        </p:spPr>
      </p:sp>
      <p:sp>
        <p:nvSpPr>
          <p:cNvPr id="3" name="Text 1"/>
          <p:cNvSpPr/>
          <p:nvPr/>
        </p:nvSpPr>
        <p:spPr>
          <a:xfrm>
            <a:off x="9144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500" b="1" dirty="0">
                <a:solidFill>
                  <a:srgbClr val="FFFFFF"/>
                </a:solidFill>
              </a:rPr>
              <a:t>Im gay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914400" y="1828800"/>
            <a:ext cx="7315200" cy="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FFFFFF"/>
                </a:solidFill>
              </a:rPr>
              <a:t>awdygvb ajwduagwd awd awfdt awd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2024-11-10T15:27:10Z</dcterms:created>
  <dcterms:modified xsi:type="dcterms:W3CDTF">2024-11-10T15:27:10Z</dcterms:modified>
</cp:coreProperties>
</file>