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image" Target="../media/image-7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solidFill>
            <a:srgbClr val="9013FE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Современные технологии в образовании: влияние, преимущества и перспективы</a:t>
            </a:r>
            <a:endParaRPr lang="en-US" sz="2400" dirty="0"/>
          </a:p>
        </p:txBody>
      </p:sp>
      <p:pic>
        <p:nvPicPr>
          <p:cNvPr id="4" name="Image 0" descr="C:\Users\igoru\WebStormProject\presentationBot\pictures\lo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Введение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На пороге цифровой эпохи образовательный процесс претерпевает значительные изменения. Технологии открывают новые пути для обучения, делая его доступным и гибким. В этой презентации мы обсудим, как интернет, мобильные приложения и инновационные технологии, такие как искусственный интеллект, трансформируют образование. Понимание этих изменений помогает нам использовать их для лучшего восприятия знаний и повышения мотивации к обучению.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Доступность образования через цифровые технологии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С ростом интернета и мобильных технологий доступ к обучению стал возможен для огромного числа людей по всему миру. Онлайн-платформы, такие как Coursera и EdX, позволяют пройти курсы ведущих университетов, а вебинары и виртуальные классы — получить качественное образование даже в отдаленных регионах. Доступность материалов и взаимодействие с преподавателями способствуют тому, что студенты могут учиться в удобное для них время, не привязываясь к месту.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Искусственный интеллект в образовании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Искусственный интеллект (ИИ) активно внедряется в образовательный процесс и помогает персонализировать обучение. Примеры таких приложений, как 'Адаптивное обучение' от Knewton или аналитика Google Classroom, позволяют отслеживать прогресс учащихся, выявлять их сильные и слабые стороны и адаптировать материал к индивидуальным потребностям. ИИ также помогает сократить время на подготовку материалов и автоматизировать проверку домашних заданий.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Виртуальная и дополненная реальность в обучении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Технологии виртуальной (VR) и дополненной реальности (AR) создают уникальные возможности для вовлечения студентов в образовательный процесс. С помощью VR можно оказаться в исторических местах или на другой планете, а AR позволяет просматривать 3D-модели объектов и создавать интерактивные опыты. Например, такие приложения, как Google Expeditions, уже активно используются в школьной системе и позволяют делать уроки более наглядными и увлекательными.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Образовательные мобильные приложения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Смартфоны и планшеты стали важными инструментами для образования. Приложения, такие как Duolingo для изучения языков или Photomath для решения математических задач, делают обучение интересным и доступным. Виртуальные флеш-карты, такие как Quizlet, помогают запоминать информацию с помощью повторений. Эти инструменты превращают учебный процесс в интересное и интерактивное занятие, позволяя учиться в любое время и в любом месте.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igoru\WebStormProject\presentationBot\pictures\AgACAgIAAxkBAAII1Gcqrv5SI7tVQjb73Y5nkArSkZPIAALj6TEbdJ9QSXRQ4duSJvl_AQADAgADeQADNg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>
              <a:alpha val="50000"/>
            </a:srgbClr>
          </a:solidFill>
          <a:ln/>
        </p:spPr>
      </p:sp>
      <p:pic>
        <p:nvPicPr>
          <p:cNvPr id="4" name="Image 1" descr="C:\Users\igoru\WebStormProject\presentationBot\pictures\AgACAgIAAxkBAAIJBWcsIax9X-4RPWyPom-TrYgwtdZeAALk6TEbeWRhSWCKfVV_xKemAQADAgADeQADNgQ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285875"/>
            <a:ext cx="2286000" cy="22860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Онлайн-курсы и платформы для самообучения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914400" y="2194560"/>
            <a:ext cx="3657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Онлайн-курсы стали неотъемлемой частью образования. Платформы, такие как Coursera, Udacity и Khan Academy, предлагают широкий выбор курсов, доступных в любое время и подходящих для студентов с разными уровнями подготовки. Они позволяют студентам учиться в своем темпе, улучшать навыки и получать новые знания.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Будущее образования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С развитием технологий мы можем ожидать появления новых форматов обучения, таких как виртуальная и дополненная реальность, а также искусственный интеллект и анализ больших данных. Эти инновации не только помогут сделать обучение более доступным, но и откроют новые возможности для его персонализации, делая процесс обучения еще более эффективным и интересным.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Заключение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Современные технологии открывают новые возможности для образования, но также требуют от нас гибкости и готовности к переменам. Чтобы использовать весь их потенциал, нам необходимо следить за новыми разработками, совершенствовать навыки и адаптироваться к изменяющимся условиям. Лишь тогда мы сможем построить образовательную систему, которая будет соответствовать требованиям будущего.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2024-11-07T02:19:34Z</dcterms:created>
  <dcterms:modified xsi:type="dcterms:W3CDTF">2024-11-07T02:19:34Z</dcterms:modified>
</cp:coreProperties>
</file>