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50E3C2"/>
          </a:solidFill>
          <a:ln/>
        </p:spPr>
      </p:sp>
      <p:sp>
        <p:nvSpPr>
          <p:cNvPr id="3" name="Text 1"/>
          <p:cNvSpPr/>
          <p:nvPr/>
        </p:nvSpPr>
        <p:spPr>
          <a:xfrm>
            <a:off x="914400" y="2571750"/>
            <a:ext cx="6858000" cy="0"/>
          </a:xfrm>
          <a:prstGeom prst="rect">
            <a:avLst/>
          </a:prstGeom>
          <a:noFill/>
          <a:ln/>
        </p:spPr>
        <p:txBody>
          <a:bodyPr wrap="square" rtlCol="0" anchor="ctr"/>
          <a:lstStyle/>
          <a:p>
            <a:pPr algn="ctr" indent="0" marL="0">
              <a:buNone/>
            </a:pPr>
            <a:r>
              <a:rPr lang="en-US" sz="1781" b="1" dirty="0">
                <a:solidFill>
                  <a:srgbClr val="FFFFFF"/>
                </a:solidFill>
              </a:rPr>
              <a:t>Свобода выбора: иллюзия или реальность с точки зрения нативизма?</a:t>
            </a:r>
            <a:endParaRPr lang="en-US" sz="1781" dirty="0"/>
          </a:p>
        </p:txBody>
      </p:sp>
      <p:pic>
        <p:nvPicPr>
          <p:cNvPr id="4" name="Image 0" descr="C:\Users\igoru\WebStormProject\TelegramBotPresintation\pictures\logo.png">    </p:cNvPr>
          <p:cNvPicPr>
            <a:picLocks noChangeAspect="1"/>
          </p:cNvPicPr>
          <p:nvPr/>
        </p:nvPicPr>
        <p:blipFill>
          <a:blip r:embed="rId1"/>
          <a:stretch>
            <a:fillRect/>
          </a:stretch>
        </p:blipFill>
        <p:spPr>
          <a:xfrm>
            <a:off x="8046720" y="205740"/>
            <a:ext cx="914400" cy="914400"/>
          </a:xfrm>
          <a:prstGeom prst="ellipse">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50E3C2"/>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Введение: Понятие свободы выбора</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22" dirty="0">
                <a:solidFill>
                  <a:srgbClr val="FFFFFF"/>
                </a:solidFill>
              </a:rPr>
              <a:t>В повседневной жизни мы постоянно сталкиваемся с выбором: что надеть, что съесть, куда пойти.  Кажется, что свобода выбора – это неотъемлемое право человека, определяющее нашу индивидуальность и путь жизни. Но что, если эта свобода – лишь иллюзия, навязанная нам нашим восприятием?  Нативизм, философское течение, подчеркивающее роль врожденных знаний и инстинктов, предлагает альтернативный взгляд на эту проблему.  Рассмотрим, как нативизм объясняет наши решения и насколько реально наше влияние на собственный жизненный путь, учитывая предопределенность, заложенную в нас с рождения.  В данной презентации мы исследуем эту парадигму, анализируя влияние генетических предрасположенностей, инстинктов и бессознательных процессов на наши решения, которые часто воспринимаются как результаты свободного волеизъявления.</a:t>
            </a:r>
            <a:endParaRPr lang="en-US" sz="1122"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50E3C2"/>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Нативизм: Врожденные знания и инстинкты</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27" dirty="0">
                <a:solidFill>
                  <a:srgbClr val="FFFFFF"/>
                </a:solidFill>
              </a:rPr>
              <a:t>Нативизм утверждает, что значительная часть наших знаний и способностей является врожденной, а не приобретенной в процессе жизни.  Это относится не только к базовым функциям, таким как дыхание или пищеварение, но и к более сложным аспектам нашего восприятия мира и принятия решений.  Например, способность к языку, по мнению нативистов, является результатом наличия врожденного «языкового органа»,  генетически предопределенного механизма, который позволяет нам усваивать и использовать язык.  Аналогично, наши предпочтения, склонности и даже моральные ценности могут быть частично обусловлены нашими генами и инстинктами, сформировавшимися в процессе эволюции.  Это ставит под сомнение  нашу свободу выбора, предполагая, что многие наши решения являются детерминированы нашей биологией.</a:t>
            </a:r>
            <a:endParaRPr lang="en-US" sz="1127"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50E3C2"/>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Генетическая предрасположенность и свобода выбора</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30" dirty="0">
                <a:solidFill>
                  <a:srgbClr val="FFFFFF"/>
                </a:solidFill>
              </a:rPr>
              <a:t>Генетика играет значительную роль в формировании нашей личности и склонностей.  Наследственность влияет на темперамент, уровень интеллекта, предрасположенность к определенным заболеваниям, а также на наши  поведенческие паттерны.  Например, генетическая предрасположенность к агрессии может существенно влиять на принятие решений в конфликтных ситуациях, ограничивая  свободу выбора в пользу импульсивных реакций.  Однако, следует отметить, что генетика не предопределяет судьбу полностью.  Взаимодействие генов и окружающей среды создает сложную картину, где  влияние генов может быть модифицировано внешними факторами.  Таким образом, свобода выбора,  хотя и ограничена генетической предрасположенностью,  не исчезает полностью, а приобретает  более nuanced характер.</a:t>
            </a:r>
            <a:endParaRPr lang="en-US" sz="113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50E3C2"/>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Бессознательные процессы и принятие решений</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31" dirty="0">
                <a:solidFill>
                  <a:srgbClr val="FFFFFF"/>
                </a:solidFill>
              </a:rPr>
              <a:t>Значительная часть наших решений принимается бессознательно, вне сферы нашего осознанного контроля.  Психологические исследования показывают, что многие наши действия обусловлены автоматическими реакциями, сформированными  нашим опытом и инстинктами.  Эти бессознательные процессы, лежащие за пределами нашего  сознательного контроля,  могут существенно влиять на наш выбор,  ограничивая свободу волеизъявления.  Например,  эффект прайминга, когда  предшествующая информация  бессознательно влияет на наши последующие решения, демонстрирует ограниченность нашего осознанного контроля над  процессами принятия решений.  Это наводит на мысль о том, что  свобода выбора может быть  иллюзией,  завесой над сложным взаимодействием бессознательных и осознанных процессов.</a:t>
            </a:r>
            <a:endParaRPr lang="en-US" sz="113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50E3C2"/>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Влияние среды и воспитания</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49" dirty="0">
                <a:solidFill>
                  <a:srgbClr val="FFFFFF"/>
                </a:solidFill>
              </a:rPr>
              <a:t>Хотя нативизм подчеркивает роль врожденных факторов,  нельзя отрицать значительное влияние окружающей среды и воспитания на формирование личности и принятие решений.  Культурные нормы,  социальное окружение,  образование – все это  оказывает  глубокое воздействие на наши взгляды, ценности и поведенческие паттерны.  Взаимодействие генетических предрасположенностей и факторов среды создает уникальную индивидуальность,  где  влияние  врожденных  и приобретенных  черт  сложно разделить.  Таким образом,  свобода выбора  является результатом  сложного взаимодействия  внутренних и внешних факторов,  делая  вопрос о ее  полной  присутствии  или  отсутствии весьма  спорным.</a:t>
            </a:r>
            <a:endParaRPr lang="en-US" sz="1149"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50E3C2"/>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Заключение: Свобода выбора – компромисс</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81" dirty="0">
                <a:solidFill>
                  <a:srgbClr val="FFFFFF"/>
                </a:solidFill>
              </a:rPr>
              <a:t>Нативизм, рассматривая влияние врожденных факторов,  не отрицает полностью  свободу выбора, а  предлагает  более nuanced  взгляд на  это  понятие.  Свобода выбора,  с этой точки зрения, –  это  не  абсолютная  возможность  выбрать  что угодно,  а  возможность  выбора  в  рамках,  определенных  нашими  генетическими предрасположенностями,  инстинктами,  бессознательными  процессами  и  внешней средой.  Это  компромисс  между  детерминизмом и  волью,  где  наша  способность  влиять  на  свой  жизненный  путь  ограничена,  но  не  исключена полностью.</a:t>
            </a:r>
            <a:endParaRPr lang="en-US" sz="118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2025-03-31T15:17:08Z</dcterms:created>
  <dcterms:modified xsi:type="dcterms:W3CDTF">2025-03-31T15:17:08Z</dcterms:modified>
</cp:coreProperties>
</file>